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2" r:id="rId2"/>
  </p:sldMasterIdLst>
  <p:notesMasterIdLst>
    <p:notesMasterId r:id="rId68"/>
  </p:notesMasterIdLst>
  <p:sldIdLst>
    <p:sldId id="418" r:id="rId3"/>
    <p:sldId id="419" r:id="rId4"/>
    <p:sldId id="428" r:id="rId5"/>
    <p:sldId id="420" r:id="rId6"/>
    <p:sldId id="421" r:id="rId7"/>
    <p:sldId id="422" r:id="rId8"/>
    <p:sldId id="423" r:id="rId9"/>
    <p:sldId id="424" r:id="rId10"/>
    <p:sldId id="425" r:id="rId11"/>
    <p:sldId id="426" r:id="rId12"/>
    <p:sldId id="427" r:id="rId13"/>
    <p:sldId id="429" r:id="rId14"/>
    <p:sldId id="430" r:id="rId15"/>
    <p:sldId id="431" r:id="rId16"/>
    <p:sldId id="432" r:id="rId17"/>
    <p:sldId id="433" r:id="rId18"/>
    <p:sldId id="434" r:id="rId19"/>
    <p:sldId id="435" r:id="rId20"/>
    <p:sldId id="436" r:id="rId21"/>
    <p:sldId id="437" r:id="rId22"/>
    <p:sldId id="438" r:id="rId23"/>
    <p:sldId id="440" r:id="rId24"/>
    <p:sldId id="441" r:id="rId25"/>
    <p:sldId id="442" r:id="rId26"/>
    <p:sldId id="444" r:id="rId27"/>
    <p:sldId id="445" r:id="rId28"/>
    <p:sldId id="446" r:id="rId29"/>
    <p:sldId id="451" r:id="rId30"/>
    <p:sldId id="447" r:id="rId31"/>
    <p:sldId id="459" r:id="rId32"/>
    <p:sldId id="460" r:id="rId33"/>
    <p:sldId id="452" r:id="rId34"/>
    <p:sldId id="453" r:id="rId35"/>
    <p:sldId id="454" r:id="rId36"/>
    <p:sldId id="456" r:id="rId37"/>
    <p:sldId id="455" r:id="rId38"/>
    <p:sldId id="457" r:id="rId39"/>
    <p:sldId id="458" r:id="rId40"/>
    <p:sldId id="461" r:id="rId41"/>
    <p:sldId id="462" r:id="rId42"/>
    <p:sldId id="463" r:id="rId43"/>
    <p:sldId id="464" r:id="rId44"/>
    <p:sldId id="466" r:id="rId45"/>
    <p:sldId id="465" r:id="rId46"/>
    <p:sldId id="467" r:id="rId47"/>
    <p:sldId id="469" r:id="rId48"/>
    <p:sldId id="483" r:id="rId49"/>
    <p:sldId id="468" r:id="rId50"/>
    <p:sldId id="475" r:id="rId51"/>
    <p:sldId id="476" r:id="rId52"/>
    <p:sldId id="477" r:id="rId53"/>
    <p:sldId id="470" r:id="rId54"/>
    <p:sldId id="471" r:id="rId55"/>
    <p:sldId id="472" r:id="rId56"/>
    <p:sldId id="473" r:id="rId57"/>
    <p:sldId id="474" r:id="rId58"/>
    <p:sldId id="478" r:id="rId59"/>
    <p:sldId id="479" r:id="rId60"/>
    <p:sldId id="480" r:id="rId61"/>
    <p:sldId id="484" r:id="rId62"/>
    <p:sldId id="485" r:id="rId63"/>
    <p:sldId id="486" r:id="rId64"/>
    <p:sldId id="481" r:id="rId65"/>
    <p:sldId id="482" r:id="rId66"/>
    <p:sldId id="407" r:id="rId6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06319A99-70C0-5B40-8974-7118F4B0FD3E}">
          <p14:sldIdLst>
            <p14:sldId id="418"/>
            <p14:sldId id="419"/>
            <p14:sldId id="428"/>
            <p14:sldId id="420"/>
            <p14:sldId id="421"/>
            <p14:sldId id="422"/>
            <p14:sldId id="423"/>
            <p14:sldId id="424"/>
            <p14:sldId id="425"/>
            <p14:sldId id="426"/>
            <p14:sldId id="427"/>
            <p14:sldId id="429"/>
            <p14:sldId id="430"/>
            <p14:sldId id="431"/>
            <p14:sldId id="432"/>
            <p14:sldId id="433"/>
            <p14:sldId id="434"/>
            <p14:sldId id="435"/>
            <p14:sldId id="436"/>
            <p14:sldId id="437"/>
            <p14:sldId id="438"/>
            <p14:sldId id="440"/>
            <p14:sldId id="441"/>
            <p14:sldId id="442"/>
            <p14:sldId id="444"/>
            <p14:sldId id="445"/>
            <p14:sldId id="446"/>
            <p14:sldId id="451"/>
            <p14:sldId id="447"/>
            <p14:sldId id="459"/>
            <p14:sldId id="460"/>
            <p14:sldId id="452"/>
            <p14:sldId id="453"/>
            <p14:sldId id="454"/>
            <p14:sldId id="456"/>
            <p14:sldId id="455"/>
            <p14:sldId id="457"/>
            <p14:sldId id="458"/>
            <p14:sldId id="461"/>
            <p14:sldId id="462"/>
            <p14:sldId id="463"/>
            <p14:sldId id="464"/>
            <p14:sldId id="466"/>
            <p14:sldId id="465"/>
            <p14:sldId id="467"/>
            <p14:sldId id="469"/>
            <p14:sldId id="483"/>
            <p14:sldId id="468"/>
            <p14:sldId id="475"/>
            <p14:sldId id="476"/>
            <p14:sldId id="477"/>
            <p14:sldId id="470"/>
            <p14:sldId id="471"/>
            <p14:sldId id="472"/>
            <p14:sldId id="473"/>
            <p14:sldId id="474"/>
            <p14:sldId id="478"/>
            <p14:sldId id="479"/>
            <p14:sldId id="480"/>
            <p14:sldId id="484"/>
            <p14:sldId id="485"/>
            <p14:sldId id="486"/>
            <p14:sldId id="481"/>
            <p14:sldId id="482"/>
            <p14:sldId id="407"/>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吴 慧" initials="吴" lastIdx="1" clrIdx="0">
    <p:extLst>
      <p:ext uri="{19B8F6BF-5375-455C-9EA6-DF929625EA0E}">
        <p15:presenceInfo xmlns:p15="http://schemas.microsoft.com/office/powerpoint/2012/main" userId="613e4b28863340f8"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FD7BD"/>
    <a:srgbClr val="FFC715"/>
    <a:srgbClr val="FAE5A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858" autoAdjust="0"/>
    <p:restoredTop sz="95238" autoAdjust="0"/>
  </p:normalViewPr>
  <p:slideViewPr>
    <p:cSldViewPr>
      <p:cViewPr varScale="1">
        <p:scale>
          <a:sx n="62" d="100"/>
          <a:sy n="62" d="100"/>
        </p:scale>
        <p:origin x="48" y="393"/>
      </p:cViewPr>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commentAuthors" Target="commentAuthor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theme" Target="theme/theme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 Type="http://schemas.openxmlformats.org/officeDocument/2006/relationships/slide" Target="slides/slide5.xml"/><Relationship Id="rId7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BEF3491-94E4-4075-B5F1-294292DEA749}" type="datetimeFigureOut">
              <a:rPr lang="zh-CN" altLang="en-US" smtClean="0"/>
              <a:t>2021/11/18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E928BA7-4A45-4FFE-A583-CA964C03D947}" type="slidenum">
              <a:rPr lang="zh-CN" altLang="en-US" smtClean="0"/>
              <a:t>‹#›</a:t>
            </a:fld>
            <a:endParaRPr lang="zh-CN" altLang="en-US"/>
          </a:p>
        </p:txBody>
      </p:sp>
    </p:spTree>
    <p:extLst>
      <p:ext uri="{BB962C8B-B14F-4D97-AF65-F5344CB8AC3E}">
        <p14:creationId xmlns:p14="http://schemas.microsoft.com/office/powerpoint/2010/main" val="6255682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幻灯片图像占位符 1"/>
          <p:cNvSpPr>
            <a:spLocks noGrp="1" noRot="1" noChangeAspect="1" noTextEdit="1"/>
          </p:cNvSpPr>
          <p:nvPr>
            <p:ph type="sldImg"/>
          </p:nvPr>
        </p:nvSpPr>
        <p:spPr/>
      </p:sp>
      <p:sp>
        <p:nvSpPr>
          <p:cNvPr id="37891" name="备注占位符 2"/>
          <p:cNvSpPr>
            <a:spLocks noGrp="1"/>
          </p:cNvSpPr>
          <p:nvPr>
            <p:ph type="body" idx="1"/>
          </p:nvPr>
        </p:nvSpPr>
        <p:spPr>
          <a:noFill/>
        </p:spPr>
        <p:txBody>
          <a:bodyPr/>
          <a:lstStyle/>
          <a:p>
            <a:endParaRPr lang="zh-CN" altLang="en-US" dirty="0"/>
          </a:p>
        </p:txBody>
      </p:sp>
      <p:sp>
        <p:nvSpPr>
          <p:cNvPr id="37892" name="灯片编号占位符 3"/>
          <p:cNvSpPr>
            <a:spLocks noGrp="1"/>
          </p:cNvSpPr>
          <p:nvPr>
            <p:ph type="sldNum" sz="quarter" idx="5"/>
          </p:nvPr>
        </p:nvSpPr>
        <p:spPr>
          <a:noFill/>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2DC1DC6-B42F-4EDB-90F2-8B5D9D0AEF88}" type="slidenum">
              <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altLang="zh-CN"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15645341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E928BA7-4A45-4FFE-A583-CA964C03D947}" type="slidenum">
              <a:rPr lang="zh-CN" altLang="en-US" smtClean="0"/>
              <a:t>10</a:t>
            </a:fld>
            <a:endParaRPr lang="zh-CN" altLang="en-US"/>
          </a:p>
        </p:txBody>
      </p:sp>
    </p:spTree>
    <p:extLst>
      <p:ext uri="{BB962C8B-B14F-4D97-AF65-F5344CB8AC3E}">
        <p14:creationId xmlns:p14="http://schemas.microsoft.com/office/powerpoint/2010/main" val="34545319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E928BA7-4A45-4FFE-A583-CA964C03D947}" type="slidenum">
              <a:rPr lang="zh-CN" altLang="en-US" smtClean="0"/>
              <a:t>11</a:t>
            </a:fld>
            <a:endParaRPr lang="zh-CN" altLang="en-US"/>
          </a:p>
        </p:txBody>
      </p:sp>
    </p:spTree>
    <p:extLst>
      <p:ext uri="{BB962C8B-B14F-4D97-AF65-F5344CB8AC3E}">
        <p14:creationId xmlns:p14="http://schemas.microsoft.com/office/powerpoint/2010/main" val="1859050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E928BA7-4A45-4FFE-A583-CA964C03D947}" type="slidenum">
              <a:rPr lang="zh-CN" altLang="en-US" smtClean="0"/>
              <a:t>12</a:t>
            </a:fld>
            <a:endParaRPr lang="zh-CN" altLang="en-US"/>
          </a:p>
        </p:txBody>
      </p:sp>
    </p:spTree>
    <p:extLst>
      <p:ext uri="{BB962C8B-B14F-4D97-AF65-F5344CB8AC3E}">
        <p14:creationId xmlns:p14="http://schemas.microsoft.com/office/powerpoint/2010/main" val="4557241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E928BA7-4A45-4FFE-A583-CA964C03D947}" type="slidenum">
              <a:rPr lang="zh-CN" altLang="en-US" smtClean="0"/>
              <a:t>13</a:t>
            </a:fld>
            <a:endParaRPr lang="zh-CN" altLang="en-US"/>
          </a:p>
        </p:txBody>
      </p:sp>
    </p:spTree>
    <p:extLst>
      <p:ext uri="{BB962C8B-B14F-4D97-AF65-F5344CB8AC3E}">
        <p14:creationId xmlns:p14="http://schemas.microsoft.com/office/powerpoint/2010/main" val="35186536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E928BA7-4A45-4FFE-A583-CA964C03D947}" type="slidenum">
              <a:rPr lang="zh-CN" altLang="en-US" smtClean="0"/>
              <a:t>14</a:t>
            </a:fld>
            <a:endParaRPr lang="zh-CN" altLang="en-US"/>
          </a:p>
        </p:txBody>
      </p:sp>
    </p:spTree>
    <p:extLst>
      <p:ext uri="{BB962C8B-B14F-4D97-AF65-F5344CB8AC3E}">
        <p14:creationId xmlns:p14="http://schemas.microsoft.com/office/powerpoint/2010/main" val="41185808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E928BA7-4A45-4FFE-A583-CA964C03D947}" type="slidenum">
              <a:rPr lang="zh-CN" altLang="en-US" smtClean="0"/>
              <a:t>15</a:t>
            </a:fld>
            <a:endParaRPr lang="zh-CN" altLang="en-US"/>
          </a:p>
        </p:txBody>
      </p:sp>
    </p:spTree>
    <p:extLst>
      <p:ext uri="{BB962C8B-B14F-4D97-AF65-F5344CB8AC3E}">
        <p14:creationId xmlns:p14="http://schemas.microsoft.com/office/powerpoint/2010/main" val="16054675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E928BA7-4A45-4FFE-A583-CA964C03D947}" type="slidenum">
              <a:rPr lang="zh-CN" altLang="en-US" smtClean="0"/>
              <a:t>16</a:t>
            </a:fld>
            <a:endParaRPr lang="zh-CN" altLang="en-US"/>
          </a:p>
        </p:txBody>
      </p:sp>
    </p:spTree>
    <p:extLst>
      <p:ext uri="{BB962C8B-B14F-4D97-AF65-F5344CB8AC3E}">
        <p14:creationId xmlns:p14="http://schemas.microsoft.com/office/powerpoint/2010/main" val="22957847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E928BA7-4A45-4FFE-A583-CA964C03D947}" type="slidenum">
              <a:rPr lang="zh-CN" altLang="en-US" smtClean="0"/>
              <a:t>17</a:t>
            </a:fld>
            <a:endParaRPr lang="zh-CN" altLang="en-US"/>
          </a:p>
        </p:txBody>
      </p:sp>
    </p:spTree>
    <p:extLst>
      <p:ext uri="{BB962C8B-B14F-4D97-AF65-F5344CB8AC3E}">
        <p14:creationId xmlns:p14="http://schemas.microsoft.com/office/powerpoint/2010/main" val="22788199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E928BA7-4A45-4FFE-A583-CA964C03D947}" type="slidenum">
              <a:rPr lang="zh-CN" altLang="en-US" smtClean="0"/>
              <a:t>18</a:t>
            </a:fld>
            <a:endParaRPr lang="zh-CN" altLang="en-US"/>
          </a:p>
        </p:txBody>
      </p:sp>
    </p:spTree>
    <p:extLst>
      <p:ext uri="{BB962C8B-B14F-4D97-AF65-F5344CB8AC3E}">
        <p14:creationId xmlns:p14="http://schemas.microsoft.com/office/powerpoint/2010/main" val="17557371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E928BA7-4A45-4FFE-A583-CA964C03D947}" type="slidenum">
              <a:rPr lang="zh-CN" altLang="en-US" smtClean="0"/>
              <a:t>19</a:t>
            </a:fld>
            <a:endParaRPr lang="zh-CN" altLang="en-US"/>
          </a:p>
        </p:txBody>
      </p:sp>
    </p:spTree>
    <p:extLst>
      <p:ext uri="{BB962C8B-B14F-4D97-AF65-F5344CB8AC3E}">
        <p14:creationId xmlns:p14="http://schemas.microsoft.com/office/powerpoint/2010/main" val="18740266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E928BA7-4A45-4FFE-A583-CA964C03D947}" type="slidenum">
              <a:rPr lang="zh-CN" altLang="en-US" smtClean="0"/>
              <a:t>2</a:t>
            </a:fld>
            <a:endParaRPr lang="zh-CN" altLang="en-US"/>
          </a:p>
        </p:txBody>
      </p:sp>
    </p:spTree>
    <p:extLst>
      <p:ext uri="{BB962C8B-B14F-4D97-AF65-F5344CB8AC3E}">
        <p14:creationId xmlns:p14="http://schemas.microsoft.com/office/powerpoint/2010/main" val="229041592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E928BA7-4A45-4FFE-A583-CA964C03D947}" type="slidenum">
              <a:rPr lang="zh-CN" altLang="en-US" smtClean="0"/>
              <a:t>20</a:t>
            </a:fld>
            <a:endParaRPr lang="zh-CN" altLang="en-US"/>
          </a:p>
        </p:txBody>
      </p:sp>
    </p:spTree>
    <p:extLst>
      <p:ext uri="{BB962C8B-B14F-4D97-AF65-F5344CB8AC3E}">
        <p14:creationId xmlns:p14="http://schemas.microsoft.com/office/powerpoint/2010/main" val="8978135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E928BA7-4A45-4FFE-A583-CA964C03D947}" type="slidenum">
              <a:rPr lang="zh-CN" altLang="en-US" smtClean="0"/>
              <a:t>21</a:t>
            </a:fld>
            <a:endParaRPr lang="zh-CN" altLang="en-US"/>
          </a:p>
        </p:txBody>
      </p:sp>
    </p:spTree>
    <p:extLst>
      <p:ext uri="{BB962C8B-B14F-4D97-AF65-F5344CB8AC3E}">
        <p14:creationId xmlns:p14="http://schemas.microsoft.com/office/powerpoint/2010/main" val="385851390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E928BA7-4A45-4FFE-A583-CA964C03D947}" type="slidenum">
              <a:rPr lang="zh-CN" altLang="en-US" smtClean="0"/>
              <a:t>22</a:t>
            </a:fld>
            <a:endParaRPr lang="zh-CN" altLang="en-US"/>
          </a:p>
        </p:txBody>
      </p:sp>
    </p:spTree>
    <p:extLst>
      <p:ext uri="{BB962C8B-B14F-4D97-AF65-F5344CB8AC3E}">
        <p14:creationId xmlns:p14="http://schemas.microsoft.com/office/powerpoint/2010/main" val="305831552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E928BA7-4A45-4FFE-A583-CA964C03D947}" type="slidenum">
              <a:rPr lang="zh-CN" altLang="en-US" smtClean="0"/>
              <a:t>23</a:t>
            </a:fld>
            <a:endParaRPr lang="zh-CN" altLang="en-US"/>
          </a:p>
        </p:txBody>
      </p:sp>
    </p:spTree>
    <p:extLst>
      <p:ext uri="{BB962C8B-B14F-4D97-AF65-F5344CB8AC3E}">
        <p14:creationId xmlns:p14="http://schemas.microsoft.com/office/powerpoint/2010/main" val="406839075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E928BA7-4A45-4FFE-A583-CA964C03D947}" type="slidenum">
              <a:rPr lang="zh-CN" altLang="en-US" smtClean="0"/>
              <a:t>24</a:t>
            </a:fld>
            <a:endParaRPr lang="zh-CN" altLang="en-US"/>
          </a:p>
        </p:txBody>
      </p:sp>
    </p:spTree>
    <p:extLst>
      <p:ext uri="{BB962C8B-B14F-4D97-AF65-F5344CB8AC3E}">
        <p14:creationId xmlns:p14="http://schemas.microsoft.com/office/powerpoint/2010/main" val="321133040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E928BA7-4A45-4FFE-A583-CA964C03D947}" type="slidenum">
              <a:rPr lang="zh-CN" altLang="en-US" smtClean="0"/>
              <a:t>25</a:t>
            </a:fld>
            <a:endParaRPr lang="zh-CN" altLang="en-US"/>
          </a:p>
        </p:txBody>
      </p:sp>
    </p:spTree>
    <p:extLst>
      <p:ext uri="{BB962C8B-B14F-4D97-AF65-F5344CB8AC3E}">
        <p14:creationId xmlns:p14="http://schemas.microsoft.com/office/powerpoint/2010/main" val="26149666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E928BA7-4A45-4FFE-A583-CA964C03D947}" type="slidenum">
              <a:rPr lang="zh-CN" altLang="en-US" smtClean="0"/>
              <a:t>26</a:t>
            </a:fld>
            <a:endParaRPr lang="zh-CN" altLang="en-US"/>
          </a:p>
        </p:txBody>
      </p:sp>
    </p:spTree>
    <p:extLst>
      <p:ext uri="{BB962C8B-B14F-4D97-AF65-F5344CB8AC3E}">
        <p14:creationId xmlns:p14="http://schemas.microsoft.com/office/powerpoint/2010/main" val="4770250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E928BA7-4A45-4FFE-A583-CA964C03D947}" type="slidenum">
              <a:rPr lang="zh-CN" altLang="en-US" smtClean="0"/>
              <a:t>27</a:t>
            </a:fld>
            <a:endParaRPr lang="zh-CN" altLang="en-US"/>
          </a:p>
        </p:txBody>
      </p:sp>
    </p:spTree>
    <p:extLst>
      <p:ext uri="{BB962C8B-B14F-4D97-AF65-F5344CB8AC3E}">
        <p14:creationId xmlns:p14="http://schemas.microsoft.com/office/powerpoint/2010/main" val="139816240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E928BA7-4A45-4FFE-A583-CA964C03D947}" type="slidenum">
              <a:rPr lang="zh-CN" altLang="en-US" smtClean="0"/>
              <a:t>28</a:t>
            </a:fld>
            <a:endParaRPr lang="zh-CN" altLang="en-US"/>
          </a:p>
        </p:txBody>
      </p:sp>
    </p:spTree>
    <p:extLst>
      <p:ext uri="{BB962C8B-B14F-4D97-AF65-F5344CB8AC3E}">
        <p14:creationId xmlns:p14="http://schemas.microsoft.com/office/powerpoint/2010/main" val="24853379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E928BA7-4A45-4FFE-A583-CA964C03D947}" type="slidenum">
              <a:rPr lang="zh-CN" altLang="en-US" smtClean="0"/>
              <a:t>29</a:t>
            </a:fld>
            <a:endParaRPr lang="zh-CN" altLang="en-US"/>
          </a:p>
        </p:txBody>
      </p:sp>
    </p:spTree>
    <p:extLst>
      <p:ext uri="{BB962C8B-B14F-4D97-AF65-F5344CB8AC3E}">
        <p14:creationId xmlns:p14="http://schemas.microsoft.com/office/powerpoint/2010/main" val="33112625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E928BA7-4A45-4FFE-A583-CA964C03D947}" type="slidenum">
              <a:rPr lang="zh-CN" altLang="en-US" smtClean="0"/>
              <a:t>3</a:t>
            </a:fld>
            <a:endParaRPr lang="zh-CN" altLang="en-US"/>
          </a:p>
        </p:txBody>
      </p:sp>
    </p:spTree>
    <p:extLst>
      <p:ext uri="{BB962C8B-B14F-4D97-AF65-F5344CB8AC3E}">
        <p14:creationId xmlns:p14="http://schemas.microsoft.com/office/powerpoint/2010/main" val="9433560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E928BA7-4A45-4FFE-A583-CA964C03D947}" type="slidenum">
              <a:rPr lang="zh-CN" altLang="en-US" smtClean="0"/>
              <a:t>30</a:t>
            </a:fld>
            <a:endParaRPr lang="zh-CN" altLang="en-US"/>
          </a:p>
        </p:txBody>
      </p:sp>
    </p:spTree>
    <p:extLst>
      <p:ext uri="{BB962C8B-B14F-4D97-AF65-F5344CB8AC3E}">
        <p14:creationId xmlns:p14="http://schemas.microsoft.com/office/powerpoint/2010/main" val="327263302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E928BA7-4A45-4FFE-A583-CA964C03D947}" type="slidenum">
              <a:rPr lang="zh-CN" altLang="en-US" smtClean="0"/>
              <a:t>31</a:t>
            </a:fld>
            <a:endParaRPr lang="zh-CN" altLang="en-US"/>
          </a:p>
        </p:txBody>
      </p:sp>
    </p:spTree>
    <p:extLst>
      <p:ext uri="{BB962C8B-B14F-4D97-AF65-F5344CB8AC3E}">
        <p14:creationId xmlns:p14="http://schemas.microsoft.com/office/powerpoint/2010/main" val="265365887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E928BA7-4A45-4FFE-A583-CA964C03D947}" type="slidenum">
              <a:rPr lang="zh-CN" altLang="en-US" smtClean="0"/>
              <a:t>32</a:t>
            </a:fld>
            <a:endParaRPr lang="zh-CN" altLang="en-US"/>
          </a:p>
        </p:txBody>
      </p:sp>
    </p:spTree>
    <p:extLst>
      <p:ext uri="{BB962C8B-B14F-4D97-AF65-F5344CB8AC3E}">
        <p14:creationId xmlns:p14="http://schemas.microsoft.com/office/powerpoint/2010/main" val="282284320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E928BA7-4A45-4FFE-A583-CA964C03D947}" type="slidenum">
              <a:rPr lang="zh-CN" altLang="en-US" smtClean="0"/>
              <a:t>33</a:t>
            </a:fld>
            <a:endParaRPr lang="zh-CN" altLang="en-US"/>
          </a:p>
        </p:txBody>
      </p:sp>
    </p:spTree>
    <p:extLst>
      <p:ext uri="{BB962C8B-B14F-4D97-AF65-F5344CB8AC3E}">
        <p14:creationId xmlns:p14="http://schemas.microsoft.com/office/powerpoint/2010/main" val="268540227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E928BA7-4A45-4FFE-A583-CA964C03D947}" type="slidenum">
              <a:rPr lang="zh-CN" altLang="en-US" smtClean="0"/>
              <a:t>34</a:t>
            </a:fld>
            <a:endParaRPr lang="zh-CN" altLang="en-US"/>
          </a:p>
        </p:txBody>
      </p:sp>
    </p:spTree>
    <p:extLst>
      <p:ext uri="{BB962C8B-B14F-4D97-AF65-F5344CB8AC3E}">
        <p14:creationId xmlns:p14="http://schemas.microsoft.com/office/powerpoint/2010/main" val="340223768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E928BA7-4A45-4FFE-A583-CA964C03D947}" type="slidenum">
              <a:rPr lang="zh-CN" altLang="en-US" smtClean="0"/>
              <a:t>35</a:t>
            </a:fld>
            <a:endParaRPr lang="zh-CN" altLang="en-US"/>
          </a:p>
        </p:txBody>
      </p:sp>
    </p:spTree>
    <p:extLst>
      <p:ext uri="{BB962C8B-B14F-4D97-AF65-F5344CB8AC3E}">
        <p14:creationId xmlns:p14="http://schemas.microsoft.com/office/powerpoint/2010/main" val="194774162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E928BA7-4A45-4FFE-A583-CA964C03D947}" type="slidenum">
              <a:rPr lang="zh-CN" altLang="en-US" smtClean="0"/>
              <a:t>36</a:t>
            </a:fld>
            <a:endParaRPr lang="zh-CN" altLang="en-US"/>
          </a:p>
        </p:txBody>
      </p:sp>
    </p:spTree>
    <p:extLst>
      <p:ext uri="{BB962C8B-B14F-4D97-AF65-F5344CB8AC3E}">
        <p14:creationId xmlns:p14="http://schemas.microsoft.com/office/powerpoint/2010/main" val="206517402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E928BA7-4A45-4FFE-A583-CA964C03D947}" type="slidenum">
              <a:rPr lang="zh-CN" altLang="en-US" smtClean="0"/>
              <a:t>37</a:t>
            </a:fld>
            <a:endParaRPr lang="zh-CN" altLang="en-US"/>
          </a:p>
        </p:txBody>
      </p:sp>
    </p:spTree>
    <p:extLst>
      <p:ext uri="{BB962C8B-B14F-4D97-AF65-F5344CB8AC3E}">
        <p14:creationId xmlns:p14="http://schemas.microsoft.com/office/powerpoint/2010/main" val="34150320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E928BA7-4A45-4FFE-A583-CA964C03D947}" type="slidenum">
              <a:rPr lang="zh-CN" altLang="en-US" smtClean="0"/>
              <a:t>38</a:t>
            </a:fld>
            <a:endParaRPr lang="zh-CN" altLang="en-US"/>
          </a:p>
        </p:txBody>
      </p:sp>
    </p:spTree>
    <p:extLst>
      <p:ext uri="{BB962C8B-B14F-4D97-AF65-F5344CB8AC3E}">
        <p14:creationId xmlns:p14="http://schemas.microsoft.com/office/powerpoint/2010/main" val="234675217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E928BA7-4A45-4FFE-A583-CA964C03D947}" type="slidenum">
              <a:rPr lang="zh-CN" altLang="en-US" smtClean="0"/>
              <a:t>39</a:t>
            </a:fld>
            <a:endParaRPr lang="zh-CN" altLang="en-US"/>
          </a:p>
        </p:txBody>
      </p:sp>
    </p:spTree>
    <p:extLst>
      <p:ext uri="{BB962C8B-B14F-4D97-AF65-F5344CB8AC3E}">
        <p14:creationId xmlns:p14="http://schemas.microsoft.com/office/powerpoint/2010/main" val="8978089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E928BA7-4A45-4FFE-A583-CA964C03D947}" type="slidenum">
              <a:rPr lang="zh-CN" altLang="en-US" smtClean="0"/>
              <a:t>4</a:t>
            </a:fld>
            <a:endParaRPr lang="zh-CN" altLang="en-US"/>
          </a:p>
        </p:txBody>
      </p:sp>
    </p:spTree>
    <p:extLst>
      <p:ext uri="{BB962C8B-B14F-4D97-AF65-F5344CB8AC3E}">
        <p14:creationId xmlns:p14="http://schemas.microsoft.com/office/powerpoint/2010/main" val="30447092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E928BA7-4A45-4FFE-A583-CA964C03D947}" type="slidenum">
              <a:rPr lang="zh-CN" altLang="en-US" smtClean="0"/>
              <a:t>40</a:t>
            </a:fld>
            <a:endParaRPr lang="zh-CN" altLang="en-US"/>
          </a:p>
        </p:txBody>
      </p:sp>
    </p:spTree>
    <p:extLst>
      <p:ext uri="{BB962C8B-B14F-4D97-AF65-F5344CB8AC3E}">
        <p14:creationId xmlns:p14="http://schemas.microsoft.com/office/powerpoint/2010/main" val="120256972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E928BA7-4A45-4FFE-A583-CA964C03D947}" type="slidenum">
              <a:rPr lang="zh-CN" altLang="en-US" smtClean="0"/>
              <a:t>41</a:t>
            </a:fld>
            <a:endParaRPr lang="zh-CN" altLang="en-US"/>
          </a:p>
        </p:txBody>
      </p:sp>
    </p:spTree>
    <p:extLst>
      <p:ext uri="{BB962C8B-B14F-4D97-AF65-F5344CB8AC3E}">
        <p14:creationId xmlns:p14="http://schemas.microsoft.com/office/powerpoint/2010/main" val="19561610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E928BA7-4A45-4FFE-A583-CA964C03D947}" type="slidenum">
              <a:rPr lang="zh-CN" altLang="en-US" smtClean="0"/>
              <a:t>42</a:t>
            </a:fld>
            <a:endParaRPr lang="zh-CN" altLang="en-US"/>
          </a:p>
        </p:txBody>
      </p:sp>
    </p:spTree>
    <p:extLst>
      <p:ext uri="{BB962C8B-B14F-4D97-AF65-F5344CB8AC3E}">
        <p14:creationId xmlns:p14="http://schemas.microsoft.com/office/powerpoint/2010/main" val="242917758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E928BA7-4A45-4FFE-A583-CA964C03D947}" type="slidenum">
              <a:rPr lang="zh-CN" altLang="en-US" smtClean="0"/>
              <a:t>43</a:t>
            </a:fld>
            <a:endParaRPr lang="zh-CN" altLang="en-US"/>
          </a:p>
        </p:txBody>
      </p:sp>
    </p:spTree>
    <p:extLst>
      <p:ext uri="{BB962C8B-B14F-4D97-AF65-F5344CB8AC3E}">
        <p14:creationId xmlns:p14="http://schemas.microsoft.com/office/powerpoint/2010/main" val="376464582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E928BA7-4A45-4FFE-A583-CA964C03D947}" type="slidenum">
              <a:rPr lang="zh-CN" altLang="en-US" smtClean="0"/>
              <a:t>44</a:t>
            </a:fld>
            <a:endParaRPr lang="zh-CN" altLang="en-US"/>
          </a:p>
        </p:txBody>
      </p:sp>
    </p:spTree>
    <p:extLst>
      <p:ext uri="{BB962C8B-B14F-4D97-AF65-F5344CB8AC3E}">
        <p14:creationId xmlns:p14="http://schemas.microsoft.com/office/powerpoint/2010/main" val="182858164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E928BA7-4A45-4FFE-A583-CA964C03D947}" type="slidenum">
              <a:rPr lang="zh-CN" altLang="en-US" smtClean="0"/>
              <a:t>45</a:t>
            </a:fld>
            <a:endParaRPr lang="zh-CN" altLang="en-US"/>
          </a:p>
        </p:txBody>
      </p:sp>
    </p:spTree>
    <p:extLst>
      <p:ext uri="{BB962C8B-B14F-4D97-AF65-F5344CB8AC3E}">
        <p14:creationId xmlns:p14="http://schemas.microsoft.com/office/powerpoint/2010/main" val="347390254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E928BA7-4A45-4FFE-A583-CA964C03D947}" type="slidenum">
              <a:rPr lang="zh-CN" altLang="en-US" smtClean="0"/>
              <a:t>46</a:t>
            </a:fld>
            <a:endParaRPr lang="zh-CN" altLang="en-US"/>
          </a:p>
        </p:txBody>
      </p:sp>
    </p:spTree>
    <p:extLst>
      <p:ext uri="{BB962C8B-B14F-4D97-AF65-F5344CB8AC3E}">
        <p14:creationId xmlns:p14="http://schemas.microsoft.com/office/powerpoint/2010/main" val="270997525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E928BA7-4A45-4FFE-A583-CA964C03D947}" type="slidenum">
              <a:rPr lang="zh-CN" altLang="en-US" smtClean="0"/>
              <a:t>47</a:t>
            </a:fld>
            <a:endParaRPr lang="zh-CN" altLang="en-US"/>
          </a:p>
        </p:txBody>
      </p:sp>
    </p:spTree>
    <p:extLst>
      <p:ext uri="{BB962C8B-B14F-4D97-AF65-F5344CB8AC3E}">
        <p14:creationId xmlns:p14="http://schemas.microsoft.com/office/powerpoint/2010/main" val="137373815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E928BA7-4A45-4FFE-A583-CA964C03D947}" type="slidenum">
              <a:rPr lang="zh-CN" altLang="en-US" smtClean="0"/>
              <a:t>48</a:t>
            </a:fld>
            <a:endParaRPr lang="zh-CN" altLang="en-US"/>
          </a:p>
        </p:txBody>
      </p:sp>
    </p:spTree>
    <p:extLst>
      <p:ext uri="{BB962C8B-B14F-4D97-AF65-F5344CB8AC3E}">
        <p14:creationId xmlns:p14="http://schemas.microsoft.com/office/powerpoint/2010/main" val="301756226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E928BA7-4A45-4FFE-A583-CA964C03D947}" type="slidenum">
              <a:rPr lang="zh-CN" altLang="en-US" smtClean="0"/>
              <a:t>49</a:t>
            </a:fld>
            <a:endParaRPr lang="zh-CN" altLang="en-US"/>
          </a:p>
        </p:txBody>
      </p:sp>
    </p:spTree>
    <p:extLst>
      <p:ext uri="{BB962C8B-B14F-4D97-AF65-F5344CB8AC3E}">
        <p14:creationId xmlns:p14="http://schemas.microsoft.com/office/powerpoint/2010/main" val="18721866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E928BA7-4A45-4FFE-A583-CA964C03D947}" type="slidenum">
              <a:rPr lang="zh-CN" altLang="en-US" smtClean="0"/>
              <a:t>5</a:t>
            </a:fld>
            <a:endParaRPr lang="zh-CN" altLang="en-US"/>
          </a:p>
        </p:txBody>
      </p:sp>
    </p:spTree>
    <p:extLst>
      <p:ext uri="{BB962C8B-B14F-4D97-AF65-F5344CB8AC3E}">
        <p14:creationId xmlns:p14="http://schemas.microsoft.com/office/powerpoint/2010/main" val="12661062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E928BA7-4A45-4FFE-A583-CA964C03D947}" type="slidenum">
              <a:rPr lang="zh-CN" altLang="en-US" smtClean="0"/>
              <a:t>50</a:t>
            </a:fld>
            <a:endParaRPr lang="zh-CN" altLang="en-US"/>
          </a:p>
        </p:txBody>
      </p:sp>
    </p:spTree>
    <p:extLst>
      <p:ext uri="{BB962C8B-B14F-4D97-AF65-F5344CB8AC3E}">
        <p14:creationId xmlns:p14="http://schemas.microsoft.com/office/powerpoint/2010/main" val="62318026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E928BA7-4A45-4FFE-A583-CA964C03D947}" type="slidenum">
              <a:rPr lang="zh-CN" altLang="en-US" smtClean="0"/>
              <a:t>51</a:t>
            </a:fld>
            <a:endParaRPr lang="zh-CN" altLang="en-US"/>
          </a:p>
        </p:txBody>
      </p:sp>
    </p:spTree>
    <p:extLst>
      <p:ext uri="{BB962C8B-B14F-4D97-AF65-F5344CB8AC3E}">
        <p14:creationId xmlns:p14="http://schemas.microsoft.com/office/powerpoint/2010/main" val="144248409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E928BA7-4A45-4FFE-A583-CA964C03D947}" type="slidenum">
              <a:rPr lang="zh-CN" altLang="en-US" smtClean="0"/>
              <a:t>52</a:t>
            </a:fld>
            <a:endParaRPr lang="zh-CN" altLang="en-US"/>
          </a:p>
        </p:txBody>
      </p:sp>
    </p:spTree>
    <p:extLst>
      <p:ext uri="{BB962C8B-B14F-4D97-AF65-F5344CB8AC3E}">
        <p14:creationId xmlns:p14="http://schemas.microsoft.com/office/powerpoint/2010/main" val="342313640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E928BA7-4A45-4FFE-A583-CA964C03D947}" type="slidenum">
              <a:rPr lang="zh-CN" altLang="en-US" smtClean="0"/>
              <a:t>53</a:t>
            </a:fld>
            <a:endParaRPr lang="zh-CN" altLang="en-US"/>
          </a:p>
        </p:txBody>
      </p:sp>
    </p:spTree>
    <p:extLst>
      <p:ext uri="{BB962C8B-B14F-4D97-AF65-F5344CB8AC3E}">
        <p14:creationId xmlns:p14="http://schemas.microsoft.com/office/powerpoint/2010/main" val="293754471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E928BA7-4A45-4FFE-A583-CA964C03D947}" type="slidenum">
              <a:rPr lang="zh-CN" altLang="en-US" smtClean="0"/>
              <a:t>54</a:t>
            </a:fld>
            <a:endParaRPr lang="zh-CN" altLang="en-US"/>
          </a:p>
        </p:txBody>
      </p:sp>
    </p:spTree>
    <p:extLst>
      <p:ext uri="{BB962C8B-B14F-4D97-AF65-F5344CB8AC3E}">
        <p14:creationId xmlns:p14="http://schemas.microsoft.com/office/powerpoint/2010/main" val="210422697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E928BA7-4A45-4FFE-A583-CA964C03D947}" type="slidenum">
              <a:rPr lang="zh-CN" altLang="en-US" smtClean="0"/>
              <a:t>55</a:t>
            </a:fld>
            <a:endParaRPr lang="zh-CN" altLang="en-US"/>
          </a:p>
        </p:txBody>
      </p:sp>
    </p:spTree>
    <p:extLst>
      <p:ext uri="{BB962C8B-B14F-4D97-AF65-F5344CB8AC3E}">
        <p14:creationId xmlns:p14="http://schemas.microsoft.com/office/powerpoint/2010/main" val="50241966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E928BA7-4A45-4FFE-A583-CA964C03D947}" type="slidenum">
              <a:rPr lang="zh-CN" altLang="en-US" smtClean="0"/>
              <a:t>56</a:t>
            </a:fld>
            <a:endParaRPr lang="zh-CN" altLang="en-US"/>
          </a:p>
        </p:txBody>
      </p:sp>
    </p:spTree>
    <p:extLst>
      <p:ext uri="{BB962C8B-B14F-4D97-AF65-F5344CB8AC3E}">
        <p14:creationId xmlns:p14="http://schemas.microsoft.com/office/powerpoint/2010/main" val="91588213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E928BA7-4A45-4FFE-A583-CA964C03D947}" type="slidenum">
              <a:rPr lang="zh-CN" altLang="en-US" smtClean="0"/>
              <a:t>57</a:t>
            </a:fld>
            <a:endParaRPr lang="zh-CN" altLang="en-US"/>
          </a:p>
        </p:txBody>
      </p:sp>
    </p:spTree>
    <p:extLst>
      <p:ext uri="{BB962C8B-B14F-4D97-AF65-F5344CB8AC3E}">
        <p14:creationId xmlns:p14="http://schemas.microsoft.com/office/powerpoint/2010/main" val="41384934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E928BA7-4A45-4FFE-A583-CA964C03D947}" type="slidenum">
              <a:rPr lang="zh-CN" altLang="en-US" smtClean="0"/>
              <a:t>58</a:t>
            </a:fld>
            <a:endParaRPr lang="zh-CN" altLang="en-US"/>
          </a:p>
        </p:txBody>
      </p:sp>
    </p:spTree>
    <p:extLst>
      <p:ext uri="{BB962C8B-B14F-4D97-AF65-F5344CB8AC3E}">
        <p14:creationId xmlns:p14="http://schemas.microsoft.com/office/powerpoint/2010/main" val="102194413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E928BA7-4A45-4FFE-A583-CA964C03D947}" type="slidenum">
              <a:rPr lang="zh-CN" altLang="en-US" smtClean="0"/>
              <a:t>59</a:t>
            </a:fld>
            <a:endParaRPr lang="zh-CN" altLang="en-US"/>
          </a:p>
        </p:txBody>
      </p:sp>
    </p:spTree>
    <p:extLst>
      <p:ext uri="{BB962C8B-B14F-4D97-AF65-F5344CB8AC3E}">
        <p14:creationId xmlns:p14="http://schemas.microsoft.com/office/powerpoint/2010/main" val="36861289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E928BA7-4A45-4FFE-A583-CA964C03D947}" type="slidenum">
              <a:rPr lang="zh-CN" altLang="en-US" smtClean="0"/>
              <a:t>6</a:t>
            </a:fld>
            <a:endParaRPr lang="zh-CN" altLang="en-US"/>
          </a:p>
        </p:txBody>
      </p:sp>
    </p:spTree>
    <p:extLst>
      <p:ext uri="{BB962C8B-B14F-4D97-AF65-F5344CB8AC3E}">
        <p14:creationId xmlns:p14="http://schemas.microsoft.com/office/powerpoint/2010/main" val="161653216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E928BA7-4A45-4FFE-A583-CA964C03D947}" type="slidenum">
              <a:rPr lang="zh-CN" altLang="en-US" smtClean="0"/>
              <a:t>60</a:t>
            </a:fld>
            <a:endParaRPr lang="zh-CN" altLang="en-US"/>
          </a:p>
        </p:txBody>
      </p:sp>
    </p:spTree>
    <p:extLst>
      <p:ext uri="{BB962C8B-B14F-4D97-AF65-F5344CB8AC3E}">
        <p14:creationId xmlns:p14="http://schemas.microsoft.com/office/powerpoint/2010/main" val="353140766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E928BA7-4A45-4FFE-A583-CA964C03D947}" type="slidenum">
              <a:rPr lang="zh-CN" altLang="en-US" smtClean="0"/>
              <a:t>61</a:t>
            </a:fld>
            <a:endParaRPr lang="zh-CN" altLang="en-US"/>
          </a:p>
        </p:txBody>
      </p:sp>
    </p:spTree>
    <p:extLst>
      <p:ext uri="{BB962C8B-B14F-4D97-AF65-F5344CB8AC3E}">
        <p14:creationId xmlns:p14="http://schemas.microsoft.com/office/powerpoint/2010/main" val="312981662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E928BA7-4A45-4FFE-A583-CA964C03D947}" type="slidenum">
              <a:rPr lang="zh-CN" altLang="en-US" smtClean="0"/>
              <a:t>62</a:t>
            </a:fld>
            <a:endParaRPr lang="zh-CN" altLang="en-US"/>
          </a:p>
        </p:txBody>
      </p:sp>
    </p:spTree>
    <p:extLst>
      <p:ext uri="{BB962C8B-B14F-4D97-AF65-F5344CB8AC3E}">
        <p14:creationId xmlns:p14="http://schemas.microsoft.com/office/powerpoint/2010/main" val="261926348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E928BA7-4A45-4FFE-A583-CA964C03D947}" type="slidenum">
              <a:rPr lang="zh-CN" altLang="en-US" smtClean="0"/>
              <a:t>63</a:t>
            </a:fld>
            <a:endParaRPr lang="zh-CN" altLang="en-US"/>
          </a:p>
        </p:txBody>
      </p:sp>
    </p:spTree>
    <p:extLst>
      <p:ext uri="{BB962C8B-B14F-4D97-AF65-F5344CB8AC3E}">
        <p14:creationId xmlns:p14="http://schemas.microsoft.com/office/powerpoint/2010/main" val="66068730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E928BA7-4A45-4FFE-A583-CA964C03D947}" type="slidenum">
              <a:rPr lang="zh-CN" altLang="en-US" smtClean="0"/>
              <a:t>64</a:t>
            </a:fld>
            <a:endParaRPr lang="zh-CN" altLang="en-US"/>
          </a:p>
        </p:txBody>
      </p:sp>
    </p:spTree>
    <p:extLst>
      <p:ext uri="{BB962C8B-B14F-4D97-AF65-F5344CB8AC3E}">
        <p14:creationId xmlns:p14="http://schemas.microsoft.com/office/powerpoint/2010/main" val="335007515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幻灯片图像占位符 1"/>
          <p:cNvSpPr>
            <a:spLocks noGrp="1" noRot="1" noChangeAspect="1" noTextEdit="1"/>
          </p:cNvSpPr>
          <p:nvPr>
            <p:ph type="sldImg"/>
          </p:nvPr>
        </p:nvSpPr>
        <p:spPr/>
      </p:sp>
      <p:sp>
        <p:nvSpPr>
          <p:cNvPr id="37891" name="备注占位符 2"/>
          <p:cNvSpPr>
            <a:spLocks noGrp="1"/>
          </p:cNvSpPr>
          <p:nvPr>
            <p:ph type="body" idx="1"/>
          </p:nvPr>
        </p:nvSpPr>
        <p:spPr>
          <a:noFill/>
        </p:spPr>
        <p:txBody>
          <a:bodyPr/>
          <a:lstStyle/>
          <a:p>
            <a:endParaRPr lang="zh-CN" altLang="en-US" dirty="0"/>
          </a:p>
        </p:txBody>
      </p:sp>
      <p:sp>
        <p:nvSpPr>
          <p:cNvPr id="37892" name="灯片编号占位符 3"/>
          <p:cNvSpPr>
            <a:spLocks noGrp="1"/>
          </p:cNvSpPr>
          <p:nvPr>
            <p:ph type="sldNum" sz="quarter" idx="5"/>
          </p:nvPr>
        </p:nvSpPr>
        <p:spPr>
          <a:noFill/>
        </p:spPr>
        <p:txBody>
          <a:bodyPr/>
          <a:lstStyle/>
          <a:p>
            <a:fld id="{72DC1DC6-B42F-4EDB-90F2-8B5D9D0AEF88}" type="slidenum">
              <a:rPr lang="zh-CN" altLang="en-US"/>
              <a:t>65</a:t>
            </a:fld>
            <a:endParaRPr lang="en-US" altLang="zh-CN"/>
          </a:p>
        </p:txBody>
      </p:sp>
    </p:spTree>
    <p:extLst>
      <p:ext uri="{BB962C8B-B14F-4D97-AF65-F5344CB8AC3E}">
        <p14:creationId xmlns:p14="http://schemas.microsoft.com/office/powerpoint/2010/main" val="27759373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E928BA7-4A45-4FFE-A583-CA964C03D947}" type="slidenum">
              <a:rPr lang="zh-CN" altLang="en-US" smtClean="0"/>
              <a:t>7</a:t>
            </a:fld>
            <a:endParaRPr lang="zh-CN" altLang="en-US"/>
          </a:p>
        </p:txBody>
      </p:sp>
    </p:spTree>
    <p:extLst>
      <p:ext uri="{BB962C8B-B14F-4D97-AF65-F5344CB8AC3E}">
        <p14:creationId xmlns:p14="http://schemas.microsoft.com/office/powerpoint/2010/main" val="8238943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E928BA7-4A45-4FFE-A583-CA964C03D947}" type="slidenum">
              <a:rPr lang="zh-CN" altLang="en-US" smtClean="0"/>
              <a:t>8</a:t>
            </a:fld>
            <a:endParaRPr lang="zh-CN" altLang="en-US"/>
          </a:p>
        </p:txBody>
      </p:sp>
    </p:spTree>
    <p:extLst>
      <p:ext uri="{BB962C8B-B14F-4D97-AF65-F5344CB8AC3E}">
        <p14:creationId xmlns:p14="http://schemas.microsoft.com/office/powerpoint/2010/main" val="38261614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E928BA7-4A45-4FFE-A583-CA964C03D947}" type="slidenum">
              <a:rPr lang="zh-CN" altLang="en-US" smtClean="0"/>
              <a:t>9</a:t>
            </a:fld>
            <a:endParaRPr lang="zh-CN" altLang="en-US"/>
          </a:p>
        </p:txBody>
      </p:sp>
    </p:spTree>
    <p:extLst>
      <p:ext uri="{BB962C8B-B14F-4D97-AF65-F5344CB8AC3E}">
        <p14:creationId xmlns:p14="http://schemas.microsoft.com/office/powerpoint/2010/main" val="36121912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1049769" name="标题 1"/>
          <p:cNvSpPr>
            <a:spLocks noGrp="1"/>
          </p:cNvSpPr>
          <p:nvPr>
            <p:ph type="ctrTitle"/>
          </p:nvPr>
        </p:nvSpPr>
        <p:spPr>
          <a:xfrm>
            <a:off x="914400" y="2130427"/>
            <a:ext cx="10363200" cy="1470025"/>
          </a:xfrm>
        </p:spPr>
        <p:txBody>
          <a:bodyPr/>
          <a:lstStyle/>
          <a:p>
            <a:r>
              <a:rPr lang="zh-CN" altLang="en-US"/>
              <a:t>单击此处编辑母版标题样式</a:t>
            </a:r>
          </a:p>
        </p:txBody>
      </p:sp>
      <p:sp>
        <p:nvSpPr>
          <p:cNvPr id="1049770" name="副标题 2"/>
          <p:cNvSpPr>
            <a:spLocks noGrp="1"/>
          </p:cNvSpPr>
          <p:nvPr>
            <p:ph type="subTitle" idx="1"/>
          </p:nvPr>
        </p:nvSpPr>
        <p:spPr>
          <a:xfrm>
            <a:off x="1828800" y="3886200"/>
            <a:ext cx="8534400" cy="1752600"/>
          </a:xfrm>
        </p:spPr>
        <p:txBody>
          <a:bodyPr/>
          <a:lstStyle>
            <a:lvl1pPr marL="0" indent="0" algn="ctr">
              <a:buNone/>
            </a:lvl1pPr>
            <a:lvl2pPr marL="342900" indent="0" algn="ctr">
              <a:buNone/>
            </a:lvl2pPr>
            <a:lvl3pPr marL="685800" indent="0" algn="ctr">
              <a:buNone/>
            </a:lvl3pPr>
            <a:lvl4pPr marL="1028700" indent="0" algn="ctr">
              <a:buNone/>
            </a:lvl4pPr>
            <a:lvl5pPr marL="1371600" indent="0" algn="ctr">
              <a:buNone/>
            </a:lvl5pPr>
            <a:lvl6pPr marL="1714500" indent="0" algn="ctr">
              <a:buNone/>
            </a:lvl6pPr>
            <a:lvl7pPr marL="2057400" indent="0" algn="ctr">
              <a:buNone/>
            </a:lvl7pPr>
            <a:lvl8pPr marL="2400300" indent="0" algn="ctr">
              <a:buNone/>
            </a:lvl8pPr>
            <a:lvl9pPr marL="2743200" indent="0" algn="ctr">
              <a:buNone/>
            </a:lvl9pPr>
          </a:lstStyle>
          <a:p>
            <a:r>
              <a:rPr lang="zh-CN" altLang="en-US"/>
              <a:t>单击此处编辑母版副标题样式</a:t>
            </a:r>
          </a:p>
        </p:txBody>
      </p:sp>
      <p:sp>
        <p:nvSpPr>
          <p:cNvPr id="1049771" name="Rectangle 1096"/>
          <p:cNvSpPr>
            <a:spLocks noGrp="1" noChangeArrowheads="1"/>
          </p:cNvSpPr>
          <p:nvPr>
            <p:ph type="dt" sz="half" idx="10"/>
          </p:nvPr>
        </p:nvSpPr>
        <p:spPr/>
        <p:txBody>
          <a:bodyPr/>
          <a:lstStyle/>
          <a:p>
            <a:fld id="{43ADC22A-E89E-4CA4-A9DA-F00837335342}" type="datetime1">
              <a:rPr lang="zh-CN" altLang="en-US" smtClean="0"/>
              <a:pPr/>
              <a:t>2021/11/18</a:t>
            </a:fld>
            <a:endParaRPr lang="zh-CN" altLang="en-US" b="1" i="1"/>
          </a:p>
        </p:txBody>
      </p:sp>
      <p:sp>
        <p:nvSpPr>
          <p:cNvPr id="1049772" name="Rectangle 1097"/>
          <p:cNvSpPr>
            <a:spLocks noGrp="1" noChangeArrowheads="1"/>
          </p:cNvSpPr>
          <p:nvPr>
            <p:ph type="ftr" sz="quarter" idx="11"/>
          </p:nvPr>
        </p:nvSpPr>
        <p:spPr/>
        <p:txBody>
          <a:bodyPr/>
          <a:lstStyle/>
          <a:p>
            <a:endParaRPr lang="zh-CN" altLang="en-US"/>
          </a:p>
        </p:txBody>
      </p:sp>
      <p:sp>
        <p:nvSpPr>
          <p:cNvPr id="1049773" name="Rectangle 1098"/>
          <p:cNvSpPr>
            <a:spLocks noGrp="1" noChangeArrowheads="1"/>
          </p:cNvSpPr>
          <p:nvPr>
            <p:ph type="sldNum" sz="quarter" idx="12"/>
          </p:nvPr>
        </p:nvSpPr>
        <p:spPr/>
        <p:txBody>
          <a:bodyPr/>
          <a:lstStyle/>
          <a:p>
            <a:fld id="{30055C4C-D7A3-431C-BDD5-E6EB3A7AC7E0}" type="slidenum">
              <a:rPr lang="zh-CN" altLang="en-US"/>
              <a:pPr/>
              <a:t>‹#›</a:t>
            </a:fld>
            <a:endParaRPr lang="zh-CN" altLang="en-US"/>
          </a:p>
        </p:txBody>
      </p:sp>
    </p:spTree>
    <p:extLst>
      <p:ext uri="{BB962C8B-B14F-4D97-AF65-F5344CB8AC3E}">
        <p14:creationId xmlns:p14="http://schemas.microsoft.com/office/powerpoint/2010/main" val="3192635949"/>
      </p:ext>
    </p:extLst>
  </p:cSld>
  <p:clrMapOvr>
    <a:masterClrMapping/>
  </p:clrMapOvr>
  <p:transition spd="med">
    <p:cut/>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1049785" name="标题 1"/>
          <p:cNvSpPr>
            <a:spLocks noGrp="1"/>
          </p:cNvSpPr>
          <p:nvPr>
            <p:ph type="title"/>
          </p:nvPr>
        </p:nvSpPr>
        <p:spPr/>
        <p:txBody>
          <a:bodyPr/>
          <a:lstStyle/>
          <a:p>
            <a:r>
              <a:rPr lang="zh-CN" altLang="en-US"/>
              <a:t>单击此处编辑母版标题样式</a:t>
            </a:r>
          </a:p>
        </p:txBody>
      </p:sp>
      <p:sp>
        <p:nvSpPr>
          <p:cNvPr id="1049786"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49787" name="Rectangle 1096"/>
          <p:cNvSpPr>
            <a:spLocks noGrp="1" noChangeArrowheads="1"/>
          </p:cNvSpPr>
          <p:nvPr>
            <p:ph type="dt" sz="half" idx="10"/>
          </p:nvPr>
        </p:nvSpPr>
        <p:spPr/>
        <p:txBody>
          <a:bodyPr/>
          <a:lstStyle/>
          <a:p>
            <a:fld id="{D4ACED31-FBD9-4AF6-B0F4-54C40CE7C31F}" type="datetime1">
              <a:rPr lang="zh-CN" altLang="en-US" smtClean="0"/>
              <a:pPr/>
              <a:t>2021/11/18</a:t>
            </a:fld>
            <a:endParaRPr lang="zh-CN" altLang="en-US" b="1" i="1"/>
          </a:p>
        </p:txBody>
      </p:sp>
      <p:sp>
        <p:nvSpPr>
          <p:cNvPr id="1049788" name="Rectangle 1097"/>
          <p:cNvSpPr>
            <a:spLocks noGrp="1" noChangeArrowheads="1"/>
          </p:cNvSpPr>
          <p:nvPr>
            <p:ph type="ftr" sz="quarter" idx="11"/>
          </p:nvPr>
        </p:nvSpPr>
        <p:spPr/>
        <p:txBody>
          <a:bodyPr/>
          <a:lstStyle/>
          <a:p>
            <a:endParaRPr lang="zh-CN" altLang="en-US"/>
          </a:p>
        </p:txBody>
      </p:sp>
      <p:sp>
        <p:nvSpPr>
          <p:cNvPr id="1049789" name="Rectangle 1098"/>
          <p:cNvSpPr>
            <a:spLocks noGrp="1" noChangeArrowheads="1"/>
          </p:cNvSpPr>
          <p:nvPr>
            <p:ph type="sldNum" sz="quarter" idx="12"/>
          </p:nvPr>
        </p:nvSpPr>
        <p:spPr/>
        <p:txBody>
          <a:bodyPr/>
          <a:lstStyle/>
          <a:p>
            <a:fld id="{EC627E0C-9583-4BB6-9343-D17892D0D83E}" type="slidenum">
              <a:rPr lang="zh-CN" altLang="en-US"/>
              <a:pPr/>
              <a:t>‹#›</a:t>
            </a:fld>
            <a:endParaRPr lang="zh-CN" altLang="en-US"/>
          </a:p>
        </p:txBody>
      </p:sp>
    </p:spTree>
    <p:extLst>
      <p:ext uri="{BB962C8B-B14F-4D97-AF65-F5344CB8AC3E}">
        <p14:creationId xmlns:p14="http://schemas.microsoft.com/office/powerpoint/2010/main" val="617223796"/>
      </p:ext>
    </p:extLst>
  </p:cSld>
  <p:clrMapOvr>
    <a:masterClrMapping/>
  </p:clrMapOvr>
  <p:transition spd="med">
    <p:cut/>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1049764" name="竖排标题 1"/>
          <p:cNvSpPr>
            <a:spLocks noGrp="1"/>
          </p:cNvSpPr>
          <p:nvPr>
            <p:ph type="title" orient="vert"/>
          </p:nvPr>
        </p:nvSpPr>
        <p:spPr>
          <a:xfrm>
            <a:off x="8845551" y="228602"/>
            <a:ext cx="2733675" cy="5768975"/>
          </a:xfrm>
        </p:spPr>
        <p:txBody>
          <a:bodyPr vert="eaVert"/>
          <a:lstStyle/>
          <a:p>
            <a:r>
              <a:rPr lang="zh-CN" altLang="en-US"/>
              <a:t>单击此处编辑母版标题样式</a:t>
            </a:r>
          </a:p>
        </p:txBody>
      </p:sp>
      <p:sp>
        <p:nvSpPr>
          <p:cNvPr id="1049765" name="竖排文字占位符 2"/>
          <p:cNvSpPr>
            <a:spLocks noGrp="1"/>
          </p:cNvSpPr>
          <p:nvPr>
            <p:ph type="body" orient="vert" idx="1"/>
          </p:nvPr>
        </p:nvSpPr>
        <p:spPr>
          <a:xfrm>
            <a:off x="639764" y="228602"/>
            <a:ext cx="8053387" cy="576897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49766" name="Rectangle 1096"/>
          <p:cNvSpPr>
            <a:spLocks noGrp="1" noChangeArrowheads="1"/>
          </p:cNvSpPr>
          <p:nvPr>
            <p:ph type="dt" sz="half" idx="10"/>
          </p:nvPr>
        </p:nvSpPr>
        <p:spPr/>
        <p:txBody>
          <a:bodyPr/>
          <a:lstStyle/>
          <a:p>
            <a:fld id="{633320E3-A737-4ADD-BC72-DA6C453EA8AD}" type="datetime1">
              <a:rPr lang="zh-CN" altLang="en-US" smtClean="0"/>
              <a:pPr/>
              <a:t>2021/11/18</a:t>
            </a:fld>
            <a:endParaRPr lang="zh-CN" altLang="en-US" b="1" i="1"/>
          </a:p>
        </p:txBody>
      </p:sp>
      <p:sp>
        <p:nvSpPr>
          <p:cNvPr id="1049767" name="Rectangle 1097"/>
          <p:cNvSpPr>
            <a:spLocks noGrp="1" noChangeArrowheads="1"/>
          </p:cNvSpPr>
          <p:nvPr>
            <p:ph type="ftr" sz="quarter" idx="11"/>
          </p:nvPr>
        </p:nvSpPr>
        <p:spPr/>
        <p:txBody>
          <a:bodyPr/>
          <a:lstStyle/>
          <a:p>
            <a:endParaRPr lang="zh-CN" altLang="en-US"/>
          </a:p>
        </p:txBody>
      </p:sp>
      <p:sp>
        <p:nvSpPr>
          <p:cNvPr id="1049768" name="Rectangle 1098"/>
          <p:cNvSpPr>
            <a:spLocks noGrp="1" noChangeArrowheads="1"/>
          </p:cNvSpPr>
          <p:nvPr>
            <p:ph type="sldNum" sz="quarter" idx="12"/>
          </p:nvPr>
        </p:nvSpPr>
        <p:spPr/>
        <p:txBody>
          <a:bodyPr/>
          <a:lstStyle/>
          <a:p>
            <a:fld id="{548816AE-6FA8-4183-978A-8319EA456296}" type="slidenum">
              <a:rPr lang="zh-CN" altLang="en-US"/>
              <a:pPr/>
              <a:t>‹#›</a:t>
            </a:fld>
            <a:endParaRPr lang="zh-CN" altLang="en-US"/>
          </a:p>
        </p:txBody>
      </p:sp>
    </p:spTree>
    <p:extLst>
      <p:ext uri="{BB962C8B-B14F-4D97-AF65-F5344CB8AC3E}">
        <p14:creationId xmlns:p14="http://schemas.microsoft.com/office/powerpoint/2010/main" val="1210281323"/>
      </p:ext>
    </p:extLst>
  </p:cSld>
  <p:clrMapOvr>
    <a:masterClrMapping/>
  </p:clrMapOvr>
  <p:transition spd="med">
    <p:cut/>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8888BA-6CAC-7346-B903-94C4A97EF5A1}"/>
              </a:ext>
            </a:extLst>
          </p:cNvPr>
          <p:cNvSpPr>
            <a:spLocks noGrp="1"/>
          </p:cNvSpPr>
          <p:nvPr>
            <p:ph type="ctrTitle"/>
          </p:nvPr>
        </p:nvSpPr>
        <p:spPr>
          <a:xfrm>
            <a:off x="1524000" y="1122363"/>
            <a:ext cx="9144000" cy="2387600"/>
          </a:xfrm>
        </p:spPr>
        <p:txBody>
          <a:bodyPr anchor="b"/>
          <a:lstStyle>
            <a:lvl1pPr algn="ctr">
              <a:defRPr sz="6000"/>
            </a:lvl1pPr>
          </a:lstStyle>
          <a:p>
            <a:r>
              <a:rPr kumimoji="1" lang="zh-CN" altLang="en-US"/>
              <a:t>单击此处编辑母版标题样式</a:t>
            </a:r>
          </a:p>
        </p:txBody>
      </p:sp>
      <p:sp>
        <p:nvSpPr>
          <p:cNvPr id="3" name="副标题 2">
            <a:extLst>
              <a:ext uri="{FF2B5EF4-FFF2-40B4-BE49-F238E27FC236}">
                <a16:creationId xmlns:a16="http://schemas.microsoft.com/office/drawing/2014/main" id="{4632F47D-C2D5-724D-A9D9-B61039B4D26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p>
        </p:txBody>
      </p:sp>
      <p:sp>
        <p:nvSpPr>
          <p:cNvPr id="4" name="日期占位符 3">
            <a:extLst>
              <a:ext uri="{FF2B5EF4-FFF2-40B4-BE49-F238E27FC236}">
                <a16:creationId xmlns:a16="http://schemas.microsoft.com/office/drawing/2014/main" id="{C84EE112-060C-0A4A-AA69-620EC6BF3A30}"/>
              </a:ext>
            </a:extLst>
          </p:cNvPr>
          <p:cNvSpPr>
            <a:spLocks noGrp="1"/>
          </p:cNvSpPr>
          <p:nvPr>
            <p:ph type="dt" sz="half" idx="10"/>
          </p:nvPr>
        </p:nvSpPr>
        <p:spPr/>
        <p:txBody>
          <a:bodyPr/>
          <a:lstStyle/>
          <a:p>
            <a:fld id="{3970E809-E577-CC4C-97D1-3D22F5759928}" type="datetimeFigureOut">
              <a:rPr kumimoji="1" lang="zh-CN" altLang="en-US" smtClean="0"/>
              <a:t>2021/11/18</a:t>
            </a:fld>
            <a:endParaRPr kumimoji="1" lang="zh-CN" altLang="en-US"/>
          </a:p>
        </p:txBody>
      </p:sp>
      <p:sp>
        <p:nvSpPr>
          <p:cNvPr id="5" name="页脚占位符 4">
            <a:extLst>
              <a:ext uri="{FF2B5EF4-FFF2-40B4-BE49-F238E27FC236}">
                <a16:creationId xmlns:a16="http://schemas.microsoft.com/office/drawing/2014/main" id="{D98CE2DA-0099-A54E-A24B-3926D16E180A}"/>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878A9741-20BD-204F-885B-C3375DEE86BA}"/>
              </a:ext>
            </a:extLst>
          </p:cNvPr>
          <p:cNvSpPr>
            <a:spLocks noGrp="1"/>
          </p:cNvSpPr>
          <p:nvPr>
            <p:ph type="sldNum" sz="quarter" idx="12"/>
          </p:nvPr>
        </p:nvSpPr>
        <p:spPr/>
        <p:txBody>
          <a:bodyPr/>
          <a:lstStyle/>
          <a:p>
            <a:fld id="{D0D264A9-D857-7049-A3C0-89D3CA0799AE}" type="slidenum">
              <a:rPr kumimoji="1" lang="zh-CN" altLang="en-US" smtClean="0"/>
              <a:t>‹#›</a:t>
            </a:fld>
            <a:endParaRPr kumimoji="1" lang="zh-CN" altLang="en-US"/>
          </a:p>
        </p:txBody>
      </p:sp>
    </p:spTree>
    <p:extLst>
      <p:ext uri="{BB962C8B-B14F-4D97-AF65-F5344CB8AC3E}">
        <p14:creationId xmlns:p14="http://schemas.microsoft.com/office/powerpoint/2010/main" val="297935233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40B321-4D75-8346-AD21-73CB7BE7C7F5}"/>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F21B51D7-F87B-924E-BA53-7DF2EC759D80}"/>
              </a:ext>
            </a:extLst>
          </p:cNvPr>
          <p:cNvSpPr>
            <a:spLocks noGrp="1"/>
          </p:cNvSpPr>
          <p:nvPr>
            <p:ph idx="1"/>
          </p:nvPr>
        </p:nvSpPr>
        <p:spPr/>
        <p:txBody>
          <a:bodyPr/>
          <a:lstStyle/>
          <a:p>
            <a:r>
              <a:rPr kumimoji="1" lang="zh-CN" altLang="en-US"/>
              <a:t>编辑母版文本样式
第二级
第三级
第四级
第五级</a:t>
            </a:r>
          </a:p>
        </p:txBody>
      </p:sp>
      <p:sp>
        <p:nvSpPr>
          <p:cNvPr id="4" name="日期占位符 3">
            <a:extLst>
              <a:ext uri="{FF2B5EF4-FFF2-40B4-BE49-F238E27FC236}">
                <a16:creationId xmlns:a16="http://schemas.microsoft.com/office/drawing/2014/main" id="{C1D86226-5080-F547-8E62-05BDCE9F90B2}"/>
              </a:ext>
            </a:extLst>
          </p:cNvPr>
          <p:cNvSpPr>
            <a:spLocks noGrp="1"/>
          </p:cNvSpPr>
          <p:nvPr>
            <p:ph type="dt" sz="half" idx="10"/>
          </p:nvPr>
        </p:nvSpPr>
        <p:spPr/>
        <p:txBody>
          <a:bodyPr/>
          <a:lstStyle/>
          <a:p>
            <a:fld id="{3970E809-E577-CC4C-97D1-3D22F5759928}" type="datetimeFigureOut">
              <a:rPr kumimoji="1" lang="zh-CN" altLang="en-US" smtClean="0"/>
              <a:t>2021/11/18</a:t>
            </a:fld>
            <a:endParaRPr kumimoji="1" lang="zh-CN" altLang="en-US"/>
          </a:p>
        </p:txBody>
      </p:sp>
      <p:sp>
        <p:nvSpPr>
          <p:cNvPr id="5" name="页脚占位符 4">
            <a:extLst>
              <a:ext uri="{FF2B5EF4-FFF2-40B4-BE49-F238E27FC236}">
                <a16:creationId xmlns:a16="http://schemas.microsoft.com/office/drawing/2014/main" id="{6D5A58B3-853C-5B47-82CE-27CF360B020F}"/>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FEAD7839-2D0D-4640-AD02-FD517C602338}"/>
              </a:ext>
            </a:extLst>
          </p:cNvPr>
          <p:cNvSpPr>
            <a:spLocks noGrp="1"/>
          </p:cNvSpPr>
          <p:nvPr>
            <p:ph type="sldNum" sz="quarter" idx="12"/>
          </p:nvPr>
        </p:nvSpPr>
        <p:spPr/>
        <p:txBody>
          <a:bodyPr/>
          <a:lstStyle/>
          <a:p>
            <a:fld id="{D0D264A9-D857-7049-A3C0-89D3CA0799AE}" type="slidenum">
              <a:rPr kumimoji="1" lang="zh-CN" altLang="en-US" smtClean="0"/>
              <a:t>‹#›</a:t>
            </a:fld>
            <a:endParaRPr kumimoji="1" lang="zh-CN" altLang="en-US"/>
          </a:p>
        </p:txBody>
      </p:sp>
    </p:spTree>
    <p:extLst>
      <p:ext uri="{BB962C8B-B14F-4D97-AF65-F5344CB8AC3E}">
        <p14:creationId xmlns:p14="http://schemas.microsoft.com/office/powerpoint/2010/main" val="2604214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089BF9-6405-504C-94BD-F1A7A0727738}"/>
              </a:ext>
            </a:extLst>
          </p:cNvPr>
          <p:cNvSpPr>
            <a:spLocks noGrp="1"/>
          </p:cNvSpPr>
          <p:nvPr>
            <p:ph type="title"/>
          </p:nvPr>
        </p:nvSpPr>
        <p:spPr>
          <a:xfrm>
            <a:off x="831850" y="1709738"/>
            <a:ext cx="10515600" cy="2852737"/>
          </a:xfrm>
        </p:spPr>
        <p:txBody>
          <a:bodyPr anchor="b"/>
          <a:lstStyle>
            <a:lvl1pPr>
              <a:defRPr sz="6000"/>
            </a:lvl1pPr>
          </a:lstStyle>
          <a:p>
            <a:r>
              <a:rPr kumimoji="1" lang="zh-CN" altLang="en-US"/>
              <a:t>单击此处编辑母版标题样式</a:t>
            </a:r>
          </a:p>
        </p:txBody>
      </p:sp>
      <p:sp>
        <p:nvSpPr>
          <p:cNvPr id="3" name="文本占位符 2">
            <a:extLst>
              <a:ext uri="{FF2B5EF4-FFF2-40B4-BE49-F238E27FC236}">
                <a16:creationId xmlns:a16="http://schemas.microsoft.com/office/drawing/2014/main" id="{A835F4AF-11AD-1042-9D41-56689DEBA6D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kumimoji="1" lang="zh-CN" altLang="en-US"/>
              <a:t>编辑母版文本样式
第二级
第三级
第四级
第五级</a:t>
            </a:r>
          </a:p>
        </p:txBody>
      </p:sp>
      <p:sp>
        <p:nvSpPr>
          <p:cNvPr id="4" name="日期占位符 3">
            <a:extLst>
              <a:ext uri="{FF2B5EF4-FFF2-40B4-BE49-F238E27FC236}">
                <a16:creationId xmlns:a16="http://schemas.microsoft.com/office/drawing/2014/main" id="{8428074D-08D9-DF4F-9A10-828A20F16D99}"/>
              </a:ext>
            </a:extLst>
          </p:cNvPr>
          <p:cNvSpPr>
            <a:spLocks noGrp="1"/>
          </p:cNvSpPr>
          <p:nvPr>
            <p:ph type="dt" sz="half" idx="10"/>
          </p:nvPr>
        </p:nvSpPr>
        <p:spPr/>
        <p:txBody>
          <a:bodyPr/>
          <a:lstStyle/>
          <a:p>
            <a:fld id="{3970E809-E577-CC4C-97D1-3D22F5759928}" type="datetimeFigureOut">
              <a:rPr kumimoji="1" lang="zh-CN" altLang="en-US" smtClean="0"/>
              <a:t>2021/11/18</a:t>
            </a:fld>
            <a:endParaRPr kumimoji="1" lang="zh-CN" altLang="en-US"/>
          </a:p>
        </p:txBody>
      </p:sp>
      <p:sp>
        <p:nvSpPr>
          <p:cNvPr id="5" name="页脚占位符 4">
            <a:extLst>
              <a:ext uri="{FF2B5EF4-FFF2-40B4-BE49-F238E27FC236}">
                <a16:creationId xmlns:a16="http://schemas.microsoft.com/office/drawing/2014/main" id="{785B10C5-1313-5E4B-9708-C10F156989B0}"/>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69455211-8076-E543-8A32-95558178C944}"/>
              </a:ext>
            </a:extLst>
          </p:cNvPr>
          <p:cNvSpPr>
            <a:spLocks noGrp="1"/>
          </p:cNvSpPr>
          <p:nvPr>
            <p:ph type="sldNum" sz="quarter" idx="12"/>
          </p:nvPr>
        </p:nvSpPr>
        <p:spPr/>
        <p:txBody>
          <a:bodyPr/>
          <a:lstStyle/>
          <a:p>
            <a:fld id="{D0D264A9-D857-7049-A3C0-89D3CA0799AE}" type="slidenum">
              <a:rPr kumimoji="1" lang="zh-CN" altLang="en-US" smtClean="0"/>
              <a:t>‹#›</a:t>
            </a:fld>
            <a:endParaRPr kumimoji="1" lang="zh-CN" altLang="en-US"/>
          </a:p>
        </p:txBody>
      </p:sp>
    </p:spTree>
    <p:extLst>
      <p:ext uri="{BB962C8B-B14F-4D97-AF65-F5344CB8AC3E}">
        <p14:creationId xmlns:p14="http://schemas.microsoft.com/office/powerpoint/2010/main" val="19998655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9C9F12-2455-B448-BF20-6FFA9C85E12D}"/>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A5AF7C98-B84C-754B-B4BA-3326E24A44C3}"/>
              </a:ext>
            </a:extLst>
          </p:cNvPr>
          <p:cNvSpPr>
            <a:spLocks noGrp="1"/>
          </p:cNvSpPr>
          <p:nvPr>
            <p:ph sz="half" idx="1"/>
          </p:nvPr>
        </p:nvSpPr>
        <p:spPr>
          <a:xfrm>
            <a:off x="838200" y="1825625"/>
            <a:ext cx="5181600" cy="4351338"/>
          </a:xfrm>
        </p:spPr>
        <p:txBody>
          <a:bodyPr/>
          <a:lstStyle/>
          <a:p>
            <a:r>
              <a:rPr kumimoji="1" lang="zh-CN" altLang="en-US"/>
              <a:t>编辑母版文本样式
第二级
第三级
第四级
第五级</a:t>
            </a:r>
          </a:p>
        </p:txBody>
      </p:sp>
      <p:sp>
        <p:nvSpPr>
          <p:cNvPr id="4" name="内容占位符 3">
            <a:extLst>
              <a:ext uri="{FF2B5EF4-FFF2-40B4-BE49-F238E27FC236}">
                <a16:creationId xmlns:a16="http://schemas.microsoft.com/office/drawing/2014/main" id="{23084D76-FAA8-154D-AE36-6581DC63E9ED}"/>
              </a:ext>
            </a:extLst>
          </p:cNvPr>
          <p:cNvSpPr>
            <a:spLocks noGrp="1"/>
          </p:cNvSpPr>
          <p:nvPr>
            <p:ph sz="half" idx="2"/>
          </p:nvPr>
        </p:nvSpPr>
        <p:spPr>
          <a:xfrm>
            <a:off x="6172200" y="1825625"/>
            <a:ext cx="5181600" cy="4351338"/>
          </a:xfrm>
        </p:spPr>
        <p:txBody>
          <a:bodyPr/>
          <a:lstStyle/>
          <a:p>
            <a:r>
              <a:rPr kumimoji="1" lang="zh-CN" altLang="en-US"/>
              <a:t>编辑母版文本样式
第二级
第三级
第四级
第五级</a:t>
            </a:r>
          </a:p>
        </p:txBody>
      </p:sp>
      <p:sp>
        <p:nvSpPr>
          <p:cNvPr id="5" name="日期占位符 4">
            <a:extLst>
              <a:ext uri="{FF2B5EF4-FFF2-40B4-BE49-F238E27FC236}">
                <a16:creationId xmlns:a16="http://schemas.microsoft.com/office/drawing/2014/main" id="{C290099A-3395-714C-9DD9-D181115F80B6}"/>
              </a:ext>
            </a:extLst>
          </p:cNvPr>
          <p:cNvSpPr>
            <a:spLocks noGrp="1"/>
          </p:cNvSpPr>
          <p:nvPr>
            <p:ph type="dt" sz="half" idx="10"/>
          </p:nvPr>
        </p:nvSpPr>
        <p:spPr/>
        <p:txBody>
          <a:bodyPr/>
          <a:lstStyle/>
          <a:p>
            <a:fld id="{3970E809-E577-CC4C-97D1-3D22F5759928}" type="datetimeFigureOut">
              <a:rPr kumimoji="1" lang="zh-CN" altLang="en-US" smtClean="0"/>
              <a:t>2021/11/18</a:t>
            </a:fld>
            <a:endParaRPr kumimoji="1" lang="zh-CN" altLang="en-US"/>
          </a:p>
        </p:txBody>
      </p:sp>
      <p:sp>
        <p:nvSpPr>
          <p:cNvPr id="6" name="页脚占位符 5">
            <a:extLst>
              <a:ext uri="{FF2B5EF4-FFF2-40B4-BE49-F238E27FC236}">
                <a16:creationId xmlns:a16="http://schemas.microsoft.com/office/drawing/2014/main" id="{3CAEAA0D-A2F3-6240-8916-974AD5B3E8E8}"/>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66CEF11A-C593-1040-95F5-A4E93D72FFB3}"/>
              </a:ext>
            </a:extLst>
          </p:cNvPr>
          <p:cNvSpPr>
            <a:spLocks noGrp="1"/>
          </p:cNvSpPr>
          <p:nvPr>
            <p:ph type="sldNum" sz="quarter" idx="12"/>
          </p:nvPr>
        </p:nvSpPr>
        <p:spPr/>
        <p:txBody>
          <a:bodyPr/>
          <a:lstStyle/>
          <a:p>
            <a:fld id="{D0D264A9-D857-7049-A3C0-89D3CA0799AE}" type="slidenum">
              <a:rPr kumimoji="1" lang="zh-CN" altLang="en-US" smtClean="0"/>
              <a:t>‹#›</a:t>
            </a:fld>
            <a:endParaRPr kumimoji="1" lang="zh-CN" altLang="en-US"/>
          </a:p>
        </p:txBody>
      </p:sp>
    </p:spTree>
    <p:extLst>
      <p:ext uri="{BB962C8B-B14F-4D97-AF65-F5344CB8AC3E}">
        <p14:creationId xmlns:p14="http://schemas.microsoft.com/office/powerpoint/2010/main" val="179253005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62AFD1-B538-F14E-98FD-2E41FC8790F1}"/>
              </a:ext>
            </a:extLst>
          </p:cNvPr>
          <p:cNvSpPr>
            <a:spLocks noGrp="1"/>
          </p:cNvSpPr>
          <p:nvPr>
            <p:ph type="title"/>
          </p:nvPr>
        </p:nvSpPr>
        <p:spPr>
          <a:xfrm>
            <a:off x="839788" y="365125"/>
            <a:ext cx="10515600" cy="1325563"/>
          </a:xfrm>
        </p:spPr>
        <p:txBody>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A4239161-0466-3C4F-9354-39278BFD674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kumimoji="1" lang="zh-CN" altLang="en-US"/>
              <a:t>编辑母版文本样式
第二级
第三级
第四级
第五级</a:t>
            </a:r>
          </a:p>
        </p:txBody>
      </p:sp>
      <p:sp>
        <p:nvSpPr>
          <p:cNvPr id="4" name="内容占位符 3">
            <a:extLst>
              <a:ext uri="{FF2B5EF4-FFF2-40B4-BE49-F238E27FC236}">
                <a16:creationId xmlns:a16="http://schemas.microsoft.com/office/drawing/2014/main" id="{DF69B46F-3652-AD41-A9DF-D055E4B786CC}"/>
              </a:ext>
            </a:extLst>
          </p:cNvPr>
          <p:cNvSpPr>
            <a:spLocks noGrp="1"/>
          </p:cNvSpPr>
          <p:nvPr>
            <p:ph sz="half" idx="2"/>
          </p:nvPr>
        </p:nvSpPr>
        <p:spPr>
          <a:xfrm>
            <a:off x="839788" y="2505075"/>
            <a:ext cx="5157787" cy="3684588"/>
          </a:xfrm>
        </p:spPr>
        <p:txBody>
          <a:bodyPr/>
          <a:lstStyle/>
          <a:p>
            <a:r>
              <a:rPr kumimoji="1" lang="zh-CN" altLang="en-US"/>
              <a:t>编辑母版文本样式
第二级
第三级
第四级
第五级</a:t>
            </a:r>
          </a:p>
        </p:txBody>
      </p:sp>
      <p:sp>
        <p:nvSpPr>
          <p:cNvPr id="5" name="文本占位符 4">
            <a:extLst>
              <a:ext uri="{FF2B5EF4-FFF2-40B4-BE49-F238E27FC236}">
                <a16:creationId xmlns:a16="http://schemas.microsoft.com/office/drawing/2014/main" id="{D55AE2BC-938B-9B44-9BB1-D95C27FEAD4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kumimoji="1" lang="zh-CN" altLang="en-US"/>
              <a:t>编辑母版文本样式
第二级
第三级
第四级
第五级</a:t>
            </a:r>
          </a:p>
        </p:txBody>
      </p:sp>
      <p:sp>
        <p:nvSpPr>
          <p:cNvPr id="6" name="内容占位符 5">
            <a:extLst>
              <a:ext uri="{FF2B5EF4-FFF2-40B4-BE49-F238E27FC236}">
                <a16:creationId xmlns:a16="http://schemas.microsoft.com/office/drawing/2014/main" id="{21A4FE8D-F516-A34B-ADDF-E8A14D2E003C}"/>
              </a:ext>
            </a:extLst>
          </p:cNvPr>
          <p:cNvSpPr>
            <a:spLocks noGrp="1"/>
          </p:cNvSpPr>
          <p:nvPr>
            <p:ph sz="quarter" idx="4"/>
          </p:nvPr>
        </p:nvSpPr>
        <p:spPr>
          <a:xfrm>
            <a:off x="6172200" y="2505075"/>
            <a:ext cx="5183188" cy="3684588"/>
          </a:xfrm>
        </p:spPr>
        <p:txBody>
          <a:bodyPr/>
          <a:lstStyle/>
          <a:p>
            <a:r>
              <a:rPr kumimoji="1" lang="zh-CN" altLang="en-US"/>
              <a:t>编辑母版文本样式
第二级
第三级
第四级
第五级</a:t>
            </a:r>
          </a:p>
        </p:txBody>
      </p:sp>
      <p:sp>
        <p:nvSpPr>
          <p:cNvPr id="7" name="日期占位符 6">
            <a:extLst>
              <a:ext uri="{FF2B5EF4-FFF2-40B4-BE49-F238E27FC236}">
                <a16:creationId xmlns:a16="http://schemas.microsoft.com/office/drawing/2014/main" id="{A3E775F6-59B3-624B-AA86-A21C1040749C}"/>
              </a:ext>
            </a:extLst>
          </p:cNvPr>
          <p:cNvSpPr>
            <a:spLocks noGrp="1"/>
          </p:cNvSpPr>
          <p:nvPr>
            <p:ph type="dt" sz="half" idx="10"/>
          </p:nvPr>
        </p:nvSpPr>
        <p:spPr/>
        <p:txBody>
          <a:bodyPr/>
          <a:lstStyle/>
          <a:p>
            <a:fld id="{3970E809-E577-CC4C-97D1-3D22F5759928}" type="datetimeFigureOut">
              <a:rPr kumimoji="1" lang="zh-CN" altLang="en-US" smtClean="0"/>
              <a:t>2021/11/18</a:t>
            </a:fld>
            <a:endParaRPr kumimoji="1" lang="zh-CN" altLang="en-US"/>
          </a:p>
        </p:txBody>
      </p:sp>
      <p:sp>
        <p:nvSpPr>
          <p:cNvPr id="8" name="页脚占位符 7">
            <a:extLst>
              <a:ext uri="{FF2B5EF4-FFF2-40B4-BE49-F238E27FC236}">
                <a16:creationId xmlns:a16="http://schemas.microsoft.com/office/drawing/2014/main" id="{35C946ED-D5D2-1B45-928D-F79E8D780105}"/>
              </a:ext>
            </a:extLst>
          </p:cNvPr>
          <p:cNvSpPr>
            <a:spLocks noGrp="1"/>
          </p:cNvSpPr>
          <p:nvPr>
            <p:ph type="ftr" sz="quarter" idx="11"/>
          </p:nvPr>
        </p:nvSpPr>
        <p:spPr/>
        <p:txBody>
          <a:bodyPr/>
          <a:lstStyle/>
          <a:p>
            <a:endParaRPr kumimoji="1" lang="zh-CN" altLang="en-US"/>
          </a:p>
        </p:txBody>
      </p:sp>
      <p:sp>
        <p:nvSpPr>
          <p:cNvPr id="9" name="灯片编号占位符 8">
            <a:extLst>
              <a:ext uri="{FF2B5EF4-FFF2-40B4-BE49-F238E27FC236}">
                <a16:creationId xmlns:a16="http://schemas.microsoft.com/office/drawing/2014/main" id="{8524F61C-C263-3340-9100-59F31EE30A64}"/>
              </a:ext>
            </a:extLst>
          </p:cNvPr>
          <p:cNvSpPr>
            <a:spLocks noGrp="1"/>
          </p:cNvSpPr>
          <p:nvPr>
            <p:ph type="sldNum" sz="quarter" idx="12"/>
          </p:nvPr>
        </p:nvSpPr>
        <p:spPr/>
        <p:txBody>
          <a:bodyPr/>
          <a:lstStyle/>
          <a:p>
            <a:fld id="{D0D264A9-D857-7049-A3C0-89D3CA0799AE}" type="slidenum">
              <a:rPr kumimoji="1" lang="zh-CN" altLang="en-US" smtClean="0"/>
              <a:t>‹#›</a:t>
            </a:fld>
            <a:endParaRPr kumimoji="1" lang="zh-CN" altLang="en-US"/>
          </a:p>
        </p:txBody>
      </p:sp>
    </p:spTree>
    <p:extLst>
      <p:ext uri="{BB962C8B-B14F-4D97-AF65-F5344CB8AC3E}">
        <p14:creationId xmlns:p14="http://schemas.microsoft.com/office/powerpoint/2010/main" val="189795561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E7E2EF-AADB-284B-9F78-FCB4251444A6}"/>
              </a:ext>
            </a:extLst>
          </p:cNvPr>
          <p:cNvSpPr>
            <a:spLocks noGrp="1"/>
          </p:cNvSpPr>
          <p:nvPr>
            <p:ph type="title"/>
          </p:nvPr>
        </p:nvSpPr>
        <p:spPr/>
        <p:txBody>
          <a:bodyPr/>
          <a:lstStyle/>
          <a:p>
            <a:r>
              <a:rPr kumimoji="1" lang="zh-CN" altLang="en-US"/>
              <a:t>单击此处编辑母版标题样式</a:t>
            </a:r>
          </a:p>
        </p:txBody>
      </p:sp>
      <p:sp>
        <p:nvSpPr>
          <p:cNvPr id="3" name="日期占位符 2">
            <a:extLst>
              <a:ext uri="{FF2B5EF4-FFF2-40B4-BE49-F238E27FC236}">
                <a16:creationId xmlns:a16="http://schemas.microsoft.com/office/drawing/2014/main" id="{1CE35494-DA26-1A42-873A-472B1C846AB6}"/>
              </a:ext>
            </a:extLst>
          </p:cNvPr>
          <p:cNvSpPr>
            <a:spLocks noGrp="1"/>
          </p:cNvSpPr>
          <p:nvPr>
            <p:ph type="dt" sz="half" idx="10"/>
          </p:nvPr>
        </p:nvSpPr>
        <p:spPr/>
        <p:txBody>
          <a:bodyPr/>
          <a:lstStyle/>
          <a:p>
            <a:fld id="{3970E809-E577-CC4C-97D1-3D22F5759928}" type="datetimeFigureOut">
              <a:rPr kumimoji="1" lang="zh-CN" altLang="en-US" smtClean="0"/>
              <a:t>2021/11/18</a:t>
            </a:fld>
            <a:endParaRPr kumimoji="1" lang="zh-CN" altLang="en-US"/>
          </a:p>
        </p:txBody>
      </p:sp>
      <p:sp>
        <p:nvSpPr>
          <p:cNvPr id="4" name="页脚占位符 3">
            <a:extLst>
              <a:ext uri="{FF2B5EF4-FFF2-40B4-BE49-F238E27FC236}">
                <a16:creationId xmlns:a16="http://schemas.microsoft.com/office/drawing/2014/main" id="{C61EB17F-1AD9-ED43-BCDD-7520A6033DBB}"/>
              </a:ext>
            </a:extLst>
          </p:cNvPr>
          <p:cNvSpPr>
            <a:spLocks noGrp="1"/>
          </p:cNvSpPr>
          <p:nvPr>
            <p:ph type="ftr" sz="quarter" idx="11"/>
          </p:nvPr>
        </p:nvSpPr>
        <p:spPr/>
        <p:txBody>
          <a:bodyPr/>
          <a:lstStyle/>
          <a:p>
            <a:endParaRPr kumimoji="1" lang="zh-CN" altLang="en-US"/>
          </a:p>
        </p:txBody>
      </p:sp>
      <p:sp>
        <p:nvSpPr>
          <p:cNvPr id="5" name="灯片编号占位符 4">
            <a:extLst>
              <a:ext uri="{FF2B5EF4-FFF2-40B4-BE49-F238E27FC236}">
                <a16:creationId xmlns:a16="http://schemas.microsoft.com/office/drawing/2014/main" id="{A8CB461C-855D-2D4D-8322-576635204658}"/>
              </a:ext>
            </a:extLst>
          </p:cNvPr>
          <p:cNvSpPr>
            <a:spLocks noGrp="1"/>
          </p:cNvSpPr>
          <p:nvPr>
            <p:ph type="sldNum" sz="quarter" idx="12"/>
          </p:nvPr>
        </p:nvSpPr>
        <p:spPr/>
        <p:txBody>
          <a:bodyPr/>
          <a:lstStyle/>
          <a:p>
            <a:fld id="{D0D264A9-D857-7049-A3C0-89D3CA0799AE}" type="slidenum">
              <a:rPr kumimoji="1" lang="zh-CN" altLang="en-US" smtClean="0"/>
              <a:t>‹#›</a:t>
            </a:fld>
            <a:endParaRPr kumimoji="1" lang="zh-CN" altLang="en-US"/>
          </a:p>
        </p:txBody>
      </p:sp>
    </p:spTree>
    <p:extLst>
      <p:ext uri="{BB962C8B-B14F-4D97-AF65-F5344CB8AC3E}">
        <p14:creationId xmlns:p14="http://schemas.microsoft.com/office/powerpoint/2010/main" val="297532538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5306F18-5E80-4F42-8325-D228E2346B2E}"/>
              </a:ext>
            </a:extLst>
          </p:cNvPr>
          <p:cNvSpPr>
            <a:spLocks noGrp="1"/>
          </p:cNvSpPr>
          <p:nvPr>
            <p:ph type="dt" sz="half" idx="10"/>
          </p:nvPr>
        </p:nvSpPr>
        <p:spPr/>
        <p:txBody>
          <a:bodyPr/>
          <a:lstStyle/>
          <a:p>
            <a:fld id="{3970E809-E577-CC4C-97D1-3D22F5759928}" type="datetimeFigureOut">
              <a:rPr kumimoji="1" lang="zh-CN" altLang="en-US" smtClean="0"/>
              <a:t>2021/11/18</a:t>
            </a:fld>
            <a:endParaRPr kumimoji="1" lang="zh-CN" altLang="en-US"/>
          </a:p>
        </p:txBody>
      </p:sp>
      <p:sp>
        <p:nvSpPr>
          <p:cNvPr id="3" name="页脚占位符 2">
            <a:extLst>
              <a:ext uri="{FF2B5EF4-FFF2-40B4-BE49-F238E27FC236}">
                <a16:creationId xmlns:a16="http://schemas.microsoft.com/office/drawing/2014/main" id="{82FB8022-2362-0C4C-924D-068284942E82}"/>
              </a:ext>
            </a:extLst>
          </p:cNvPr>
          <p:cNvSpPr>
            <a:spLocks noGrp="1"/>
          </p:cNvSpPr>
          <p:nvPr>
            <p:ph type="ftr" sz="quarter" idx="11"/>
          </p:nvPr>
        </p:nvSpPr>
        <p:spPr/>
        <p:txBody>
          <a:bodyPr/>
          <a:lstStyle/>
          <a:p>
            <a:endParaRPr kumimoji="1" lang="zh-CN" altLang="en-US"/>
          </a:p>
        </p:txBody>
      </p:sp>
      <p:sp>
        <p:nvSpPr>
          <p:cNvPr id="4" name="灯片编号占位符 3">
            <a:extLst>
              <a:ext uri="{FF2B5EF4-FFF2-40B4-BE49-F238E27FC236}">
                <a16:creationId xmlns:a16="http://schemas.microsoft.com/office/drawing/2014/main" id="{7CCCA18C-E796-6E42-A6FA-CAE834D0C69F}"/>
              </a:ext>
            </a:extLst>
          </p:cNvPr>
          <p:cNvSpPr>
            <a:spLocks noGrp="1"/>
          </p:cNvSpPr>
          <p:nvPr>
            <p:ph type="sldNum" sz="quarter" idx="12"/>
          </p:nvPr>
        </p:nvSpPr>
        <p:spPr/>
        <p:txBody>
          <a:bodyPr/>
          <a:lstStyle/>
          <a:p>
            <a:fld id="{D0D264A9-D857-7049-A3C0-89D3CA0799AE}" type="slidenum">
              <a:rPr kumimoji="1" lang="zh-CN" altLang="en-US" smtClean="0"/>
              <a:t>‹#›</a:t>
            </a:fld>
            <a:endParaRPr kumimoji="1" lang="zh-CN" altLang="en-US"/>
          </a:p>
        </p:txBody>
      </p:sp>
    </p:spTree>
    <p:extLst>
      <p:ext uri="{BB962C8B-B14F-4D97-AF65-F5344CB8AC3E}">
        <p14:creationId xmlns:p14="http://schemas.microsoft.com/office/powerpoint/2010/main" val="344546745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424F81-5505-3A43-9D6E-5A0F273586C5}"/>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内容占位符 2">
            <a:extLst>
              <a:ext uri="{FF2B5EF4-FFF2-40B4-BE49-F238E27FC236}">
                <a16:creationId xmlns:a16="http://schemas.microsoft.com/office/drawing/2014/main" id="{FEAB6DBD-B980-6B4D-9731-10A17FC5B03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r>
              <a:rPr kumimoji="1" lang="zh-CN" altLang="en-US"/>
              <a:t>编辑母版文本样式
第二级
第三级
第四级
第五级</a:t>
            </a:r>
          </a:p>
        </p:txBody>
      </p:sp>
      <p:sp>
        <p:nvSpPr>
          <p:cNvPr id="4" name="文本占位符 3">
            <a:extLst>
              <a:ext uri="{FF2B5EF4-FFF2-40B4-BE49-F238E27FC236}">
                <a16:creationId xmlns:a16="http://schemas.microsoft.com/office/drawing/2014/main" id="{DB9D5E73-6658-7C4C-815E-9DBBE5302D6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kumimoji="1" lang="zh-CN" altLang="en-US"/>
              <a:t>编辑母版文本样式
第二级
第三级
第四级
第五级</a:t>
            </a:r>
          </a:p>
        </p:txBody>
      </p:sp>
      <p:sp>
        <p:nvSpPr>
          <p:cNvPr id="5" name="日期占位符 4">
            <a:extLst>
              <a:ext uri="{FF2B5EF4-FFF2-40B4-BE49-F238E27FC236}">
                <a16:creationId xmlns:a16="http://schemas.microsoft.com/office/drawing/2014/main" id="{E7187787-E98C-5B42-B41B-A5BA39D3DC3D}"/>
              </a:ext>
            </a:extLst>
          </p:cNvPr>
          <p:cNvSpPr>
            <a:spLocks noGrp="1"/>
          </p:cNvSpPr>
          <p:nvPr>
            <p:ph type="dt" sz="half" idx="10"/>
          </p:nvPr>
        </p:nvSpPr>
        <p:spPr/>
        <p:txBody>
          <a:bodyPr/>
          <a:lstStyle/>
          <a:p>
            <a:fld id="{3970E809-E577-CC4C-97D1-3D22F5759928}" type="datetimeFigureOut">
              <a:rPr kumimoji="1" lang="zh-CN" altLang="en-US" smtClean="0"/>
              <a:t>2021/11/18</a:t>
            </a:fld>
            <a:endParaRPr kumimoji="1" lang="zh-CN" altLang="en-US"/>
          </a:p>
        </p:txBody>
      </p:sp>
      <p:sp>
        <p:nvSpPr>
          <p:cNvPr id="6" name="页脚占位符 5">
            <a:extLst>
              <a:ext uri="{FF2B5EF4-FFF2-40B4-BE49-F238E27FC236}">
                <a16:creationId xmlns:a16="http://schemas.microsoft.com/office/drawing/2014/main" id="{7E7DAE45-009A-E74B-B5C0-232E6754D75C}"/>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509BC772-7D9F-0E47-B01D-74577AE43560}"/>
              </a:ext>
            </a:extLst>
          </p:cNvPr>
          <p:cNvSpPr>
            <a:spLocks noGrp="1"/>
          </p:cNvSpPr>
          <p:nvPr>
            <p:ph type="sldNum" sz="quarter" idx="12"/>
          </p:nvPr>
        </p:nvSpPr>
        <p:spPr/>
        <p:txBody>
          <a:bodyPr/>
          <a:lstStyle/>
          <a:p>
            <a:fld id="{D0D264A9-D857-7049-A3C0-89D3CA0799AE}" type="slidenum">
              <a:rPr kumimoji="1" lang="zh-CN" altLang="en-US" smtClean="0"/>
              <a:t>‹#›</a:t>
            </a:fld>
            <a:endParaRPr kumimoji="1" lang="zh-CN" altLang="en-US"/>
          </a:p>
        </p:txBody>
      </p:sp>
    </p:spTree>
    <p:extLst>
      <p:ext uri="{BB962C8B-B14F-4D97-AF65-F5344CB8AC3E}">
        <p14:creationId xmlns:p14="http://schemas.microsoft.com/office/powerpoint/2010/main" val="2866940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bg>
      <p:bgRef idx="1001">
        <a:schemeClr val="bg1"/>
      </p:bgRef>
    </p:bg>
    <p:spTree>
      <p:nvGrpSpPr>
        <p:cNvPr id="1" name=""/>
        <p:cNvGrpSpPr/>
        <p:nvPr/>
      </p:nvGrpSpPr>
      <p:grpSpPr>
        <a:xfrm>
          <a:off x="0" y="0"/>
          <a:ext cx="0" cy="0"/>
          <a:chOff x="0" y="0"/>
          <a:chExt cx="0" cy="0"/>
        </a:xfrm>
      </p:grpSpPr>
      <p:sp>
        <p:nvSpPr>
          <p:cNvPr id="1048595" name="标题 1"/>
          <p:cNvSpPr>
            <a:spLocks noGrp="1"/>
          </p:cNvSpPr>
          <p:nvPr>
            <p:ph type="title"/>
          </p:nvPr>
        </p:nvSpPr>
        <p:spPr/>
        <p:txBody>
          <a:bodyPr/>
          <a:lstStyle/>
          <a:p>
            <a:r>
              <a:rPr lang="zh-CN" altLang="en-US"/>
              <a:t>单击此处编辑母版标题样式</a:t>
            </a:r>
          </a:p>
        </p:txBody>
      </p:sp>
      <p:sp>
        <p:nvSpPr>
          <p:cNvPr id="1048596"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48597" name="Rectangle 1096"/>
          <p:cNvSpPr>
            <a:spLocks noGrp="1" noChangeArrowheads="1"/>
          </p:cNvSpPr>
          <p:nvPr>
            <p:ph type="dt" sz="half" idx="10"/>
          </p:nvPr>
        </p:nvSpPr>
        <p:spPr/>
        <p:txBody>
          <a:bodyPr/>
          <a:lstStyle/>
          <a:p>
            <a:fld id="{07108355-6E83-4B14-AA43-7CEB1E503A45}" type="datetime1">
              <a:rPr lang="zh-CN" altLang="en-US" smtClean="0"/>
              <a:pPr/>
              <a:t>2021/11/18</a:t>
            </a:fld>
            <a:endParaRPr lang="zh-CN" altLang="en-US" b="1" i="1"/>
          </a:p>
        </p:txBody>
      </p:sp>
      <p:sp>
        <p:nvSpPr>
          <p:cNvPr id="1048598" name="Rectangle 1097"/>
          <p:cNvSpPr>
            <a:spLocks noGrp="1" noChangeArrowheads="1"/>
          </p:cNvSpPr>
          <p:nvPr>
            <p:ph type="ftr" sz="quarter" idx="11"/>
          </p:nvPr>
        </p:nvSpPr>
        <p:spPr/>
        <p:txBody>
          <a:bodyPr/>
          <a:lstStyle/>
          <a:p>
            <a:endParaRPr lang="zh-CN" altLang="en-US"/>
          </a:p>
        </p:txBody>
      </p:sp>
      <p:sp>
        <p:nvSpPr>
          <p:cNvPr id="7" name="Rectangle 1098"/>
          <p:cNvSpPr>
            <a:spLocks noGrp="1" noChangeArrowheads="1"/>
          </p:cNvSpPr>
          <p:nvPr>
            <p:ph type="sldNum" sz="quarter" idx="12"/>
          </p:nvPr>
        </p:nvSpPr>
        <p:spPr>
          <a:xfrm>
            <a:off x="10778385" y="6415090"/>
            <a:ext cx="1311275" cy="365125"/>
          </a:xfrm>
        </p:spPr>
        <p:txBody>
          <a:bodyPr/>
          <a:lstStyle>
            <a:lvl1pPr>
              <a:defRPr sz="1050" b="0"/>
            </a:lvl1pPr>
          </a:lstStyle>
          <a:p>
            <a:fld id="{89DB14B3-731A-4352-BC82-B1993596BD11}" type="slidenum">
              <a:rPr lang="zh-CN" altLang="en-US" smtClean="0"/>
              <a:pPr/>
              <a:t>‹#›</a:t>
            </a:fld>
            <a:endParaRPr lang="zh-CN" altLang="en-US" dirty="0"/>
          </a:p>
        </p:txBody>
      </p:sp>
    </p:spTree>
    <p:extLst>
      <p:ext uri="{BB962C8B-B14F-4D97-AF65-F5344CB8AC3E}">
        <p14:creationId xmlns:p14="http://schemas.microsoft.com/office/powerpoint/2010/main" val="4288055209"/>
      </p:ext>
    </p:extLst>
  </p:cSld>
  <p:clrMapOvr>
    <a:overrideClrMapping bg1="lt1" tx1="dk1" bg2="lt2" tx2="dk2" accent1="accent1" accent2="accent2" accent3="accent3" accent4="accent4" accent5="accent5" accent6="accent6" hlink="hlink" folHlink="folHlink"/>
  </p:clrMapOvr>
  <p:transition spd="med">
    <p:cut/>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97C689-4607-6843-862E-83DADA39CABA}"/>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图片占位符 2">
            <a:extLst>
              <a:ext uri="{FF2B5EF4-FFF2-40B4-BE49-F238E27FC236}">
                <a16:creationId xmlns:a16="http://schemas.microsoft.com/office/drawing/2014/main" id="{75716B55-DFAC-CF43-BC3F-5CBD5751ED9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a:extLst>
              <a:ext uri="{FF2B5EF4-FFF2-40B4-BE49-F238E27FC236}">
                <a16:creationId xmlns:a16="http://schemas.microsoft.com/office/drawing/2014/main" id="{23D77032-5BC6-DF49-AA90-4FA3AB27DDE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kumimoji="1" lang="zh-CN" altLang="en-US"/>
              <a:t>编辑母版文本样式
第二级
第三级
第四级
第五级</a:t>
            </a:r>
          </a:p>
        </p:txBody>
      </p:sp>
      <p:sp>
        <p:nvSpPr>
          <p:cNvPr id="5" name="日期占位符 4">
            <a:extLst>
              <a:ext uri="{FF2B5EF4-FFF2-40B4-BE49-F238E27FC236}">
                <a16:creationId xmlns:a16="http://schemas.microsoft.com/office/drawing/2014/main" id="{1DC1C4BA-148F-8E43-9DDD-03D8783CB444}"/>
              </a:ext>
            </a:extLst>
          </p:cNvPr>
          <p:cNvSpPr>
            <a:spLocks noGrp="1"/>
          </p:cNvSpPr>
          <p:nvPr>
            <p:ph type="dt" sz="half" idx="10"/>
          </p:nvPr>
        </p:nvSpPr>
        <p:spPr/>
        <p:txBody>
          <a:bodyPr/>
          <a:lstStyle/>
          <a:p>
            <a:fld id="{3970E809-E577-CC4C-97D1-3D22F5759928}" type="datetimeFigureOut">
              <a:rPr kumimoji="1" lang="zh-CN" altLang="en-US" smtClean="0"/>
              <a:t>2021/11/18</a:t>
            </a:fld>
            <a:endParaRPr kumimoji="1" lang="zh-CN" altLang="en-US"/>
          </a:p>
        </p:txBody>
      </p:sp>
      <p:sp>
        <p:nvSpPr>
          <p:cNvPr id="6" name="页脚占位符 5">
            <a:extLst>
              <a:ext uri="{FF2B5EF4-FFF2-40B4-BE49-F238E27FC236}">
                <a16:creationId xmlns:a16="http://schemas.microsoft.com/office/drawing/2014/main" id="{DC1E2942-FB2E-9B47-A183-A059D55F7314}"/>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1164B3F6-5AEB-8340-9DF3-B1F34F081C15}"/>
              </a:ext>
            </a:extLst>
          </p:cNvPr>
          <p:cNvSpPr>
            <a:spLocks noGrp="1"/>
          </p:cNvSpPr>
          <p:nvPr>
            <p:ph type="sldNum" sz="quarter" idx="12"/>
          </p:nvPr>
        </p:nvSpPr>
        <p:spPr/>
        <p:txBody>
          <a:bodyPr/>
          <a:lstStyle/>
          <a:p>
            <a:fld id="{D0D264A9-D857-7049-A3C0-89D3CA0799AE}" type="slidenum">
              <a:rPr kumimoji="1" lang="zh-CN" altLang="en-US" smtClean="0"/>
              <a:t>‹#›</a:t>
            </a:fld>
            <a:endParaRPr kumimoji="1" lang="zh-CN" altLang="en-US"/>
          </a:p>
        </p:txBody>
      </p:sp>
    </p:spTree>
    <p:extLst>
      <p:ext uri="{BB962C8B-B14F-4D97-AF65-F5344CB8AC3E}">
        <p14:creationId xmlns:p14="http://schemas.microsoft.com/office/powerpoint/2010/main" val="362942417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B11891-60CA-A94C-AE94-D231D84389E4}"/>
              </a:ext>
            </a:extLst>
          </p:cNvPr>
          <p:cNvSpPr>
            <a:spLocks noGrp="1"/>
          </p:cNvSpPr>
          <p:nvPr>
            <p:ph type="title"/>
          </p:nvPr>
        </p:nvSpPr>
        <p:spPr/>
        <p:txBody>
          <a:bodyPr/>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0FD8DBF3-1851-1B42-8D90-C5D84B4CC92F}"/>
              </a:ext>
            </a:extLst>
          </p:cNvPr>
          <p:cNvSpPr>
            <a:spLocks noGrp="1"/>
          </p:cNvSpPr>
          <p:nvPr>
            <p:ph type="body" orient="vert" idx="1"/>
          </p:nvPr>
        </p:nvSpPr>
        <p:spPr/>
        <p:txBody>
          <a:bodyPr vert="eaVert"/>
          <a:lstStyle/>
          <a:p>
            <a:r>
              <a:rPr kumimoji="1" lang="zh-CN" altLang="en-US"/>
              <a:t>编辑母版文本样式
第二级
第三级
第四级
第五级</a:t>
            </a:r>
          </a:p>
        </p:txBody>
      </p:sp>
      <p:sp>
        <p:nvSpPr>
          <p:cNvPr id="4" name="日期占位符 3">
            <a:extLst>
              <a:ext uri="{FF2B5EF4-FFF2-40B4-BE49-F238E27FC236}">
                <a16:creationId xmlns:a16="http://schemas.microsoft.com/office/drawing/2014/main" id="{39DE240F-DDCB-A848-B161-8B318DAC9801}"/>
              </a:ext>
            </a:extLst>
          </p:cNvPr>
          <p:cNvSpPr>
            <a:spLocks noGrp="1"/>
          </p:cNvSpPr>
          <p:nvPr>
            <p:ph type="dt" sz="half" idx="10"/>
          </p:nvPr>
        </p:nvSpPr>
        <p:spPr/>
        <p:txBody>
          <a:bodyPr/>
          <a:lstStyle/>
          <a:p>
            <a:fld id="{3970E809-E577-CC4C-97D1-3D22F5759928}" type="datetimeFigureOut">
              <a:rPr kumimoji="1" lang="zh-CN" altLang="en-US" smtClean="0"/>
              <a:t>2021/11/18</a:t>
            </a:fld>
            <a:endParaRPr kumimoji="1" lang="zh-CN" altLang="en-US"/>
          </a:p>
        </p:txBody>
      </p:sp>
      <p:sp>
        <p:nvSpPr>
          <p:cNvPr id="5" name="页脚占位符 4">
            <a:extLst>
              <a:ext uri="{FF2B5EF4-FFF2-40B4-BE49-F238E27FC236}">
                <a16:creationId xmlns:a16="http://schemas.microsoft.com/office/drawing/2014/main" id="{EE63EBF7-CA33-A04C-99C3-2D285B577345}"/>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8105A9E5-42EB-1B4C-9C36-B68E15B71478}"/>
              </a:ext>
            </a:extLst>
          </p:cNvPr>
          <p:cNvSpPr>
            <a:spLocks noGrp="1"/>
          </p:cNvSpPr>
          <p:nvPr>
            <p:ph type="sldNum" sz="quarter" idx="12"/>
          </p:nvPr>
        </p:nvSpPr>
        <p:spPr/>
        <p:txBody>
          <a:bodyPr/>
          <a:lstStyle/>
          <a:p>
            <a:fld id="{D0D264A9-D857-7049-A3C0-89D3CA0799AE}" type="slidenum">
              <a:rPr kumimoji="1" lang="zh-CN" altLang="en-US" smtClean="0"/>
              <a:t>‹#›</a:t>
            </a:fld>
            <a:endParaRPr kumimoji="1" lang="zh-CN" altLang="en-US"/>
          </a:p>
        </p:txBody>
      </p:sp>
    </p:spTree>
    <p:extLst>
      <p:ext uri="{BB962C8B-B14F-4D97-AF65-F5344CB8AC3E}">
        <p14:creationId xmlns:p14="http://schemas.microsoft.com/office/powerpoint/2010/main" val="208725408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E16163A-7BD6-E94E-8A69-97FEA1EA7C44}"/>
              </a:ext>
            </a:extLst>
          </p:cNvPr>
          <p:cNvSpPr>
            <a:spLocks noGrp="1"/>
          </p:cNvSpPr>
          <p:nvPr>
            <p:ph type="title" orient="vert"/>
          </p:nvPr>
        </p:nvSpPr>
        <p:spPr>
          <a:xfrm>
            <a:off x="8724900" y="365125"/>
            <a:ext cx="2628900" cy="5811838"/>
          </a:xfrm>
        </p:spPr>
        <p:txBody>
          <a:bodyPr vert="eaVert"/>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7A7C7A09-A0AE-7B40-B2FB-FE6DBEB627DE}"/>
              </a:ext>
            </a:extLst>
          </p:cNvPr>
          <p:cNvSpPr>
            <a:spLocks noGrp="1"/>
          </p:cNvSpPr>
          <p:nvPr>
            <p:ph type="body" orient="vert" idx="1"/>
          </p:nvPr>
        </p:nvSpPr>
        <p:spPr>
          <a:xfrm>
            <a:off x="838200" y="365125"/>
            <a:ext cx="7734300" cy="5811838"/>
          </a:xfrm>
        </p:spPr>
        <p:txBody>
          <a:bodyPr vert="eaVert"/>
          <a:lstStyle/>
          <a:p>
            <a:r>
              <a:rPr kumimoji="1" lang="zh-CN" altLang="en-US"/>
              <a:t>编辑母版文本样式
第二级
第三级
第四级
第五级</a:t>
            </a:r>
          </a:p>
        </p:txBody>
      </p:sp>
      <p:sp>
        <p:nvSpPr>
          <p:cNvPr id="4" name="日期占位符 3">
            <a:extLst>
              <a:ext uri="{FF2B5EF4-FFF2-40B4-BE49-F238E27FC236}">
                <a16:creationId xmlns:a16="http://schemas.microsoft.com/office/drawing/2014/main" id="{38232743-6E95-3D49-8401-DB81F18CF739}"/>
              </a:ext>
            </a:extLst>
          </p:cNvPr>
          <p:cNvSpPr>
            <a:spLocks noGrp="1"/>
          </p:cNvSpPr>
          <p:nvPr>
            <p:ph type="dt" sz="half" idx="10"/>
          </p:nvPr>
        </p:nvSpPr>
        <p:spPr/>
        <p:txBody>
          <a:bodyPr/>
          <a:lstStyle/>
          <a:p>
            <a:fld id="{3970E809-E577-CC4C-97D1-3D22F5759928}" type="datetimeFigureOut">
              <a:rPr kumimoji="1" lang="zh-CN" altLang="en-US" smtClean="0"/>
              <a:t>2021/11/18</a:t>
            </a:fld>
            <a:endParaRPr kumimoji="1" lang="zh-CN" altLang="en-US"/>
          </a:p>
        </p:txBody>
      </p:sp>
      <p:sp>
        <p:nvSpPr>
          <p:cNvPr id="5" name="页脚占位符 4">
            <a:extLst>
              <a:ext uri="{FF2B5EF4-FFF2-40B4-BE49-F238E27FC236}">
                <a16:creationId xmlns:a16="http://schemas.microsoft.com/office/drawing/2014/main" id="{4186DBF9-9A9D-B74C-ABE0-EF1D157EEAAF}"/>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17ADCE8B-5CBF-C24D-BF6E-F11A525808F0}"/>
              </a:ext>
            </a:extLst>
          </p:cNvPr>
          <p:cNvSpPr>
            <a:spLocks noGrp="1"/>
          </p:cNvSpPr>
          <p:nvPr>
            <p:ph type="sldNum" sz="quarter" idx="12"/>
          </p:nvPr>
        </p:nvSpPr>
        <p:spPr/>
        <p:txBody>
          <a:bodyPr/>
          <a:lstStyle/>
          <a:p>
            <a:fld id="{D0D264A9-D857-7049-A3C0-89D3CA0799AE}" type="slidenum">
              <a:rPr kumimoji="1" lang="zh-CN" altLang="en-US" smtClean="0"/>
              <a:t>‹#›</a:t>
            </a:fld>
            <a:endParaRPr kumimoji="1" lang="zh-CN" altLang="en-US"/>
          </a:p>
        </p:txBody>
      </p:sp>
    </p:spTree>
    <p:extLst>
      <p:ext uri="{BB962C8B-B14F-4D97-AF65-F5344CB8AC3E}">
        <p14:creationId xmlns:p14="http://schemas.microsoft.com/office/powerpoint/2010/main" val="24738697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1049780" name="标题 1"/>
          <p:cNvSpPr>
            <a:spLocks noGrp="1"/>
          </p:cNvSpPr>
          <p:nvPr>
            <p:ph type="title"/>
          </p:nvPr>
        </p:nvSpPr>
        <p:spPr>
          <a:xfrm>
            <a:off x="963613" y="4406902"/>
            <a:ext cx="10363200" cy="1362075"/>
          </a:xfrm>
        </p:spPr>
        <p:txBody>
          <a:bodyPr anchor="t"/>
          <a:lstStyle>
            <a:lvl1pPr algn="l">
              <a:defRPr sz="3000" b="1" cap="all"/>
            </a:lvl1pPr>
          </a:lstStyle>
          <a:p>
            <a:r>
              <a:rPr lang="zh-CN" altLang="en-US"/>
              <a:t>单击此处编辑母版标题样式</a:t>
            </a:r>
          </a:p>
        </p:txBody>
      </p:sp>
      <p:sp>
        <p:nvSpPr>
          <p:cNvPr id="1049781" name="文本占位符 2"/>
          <p:cNvSpPr>
            <a:spLocks noGrp="1"/>
          </p:cNvSpPr>
          <p:nvPr>
            <p:ph type="body" idx="1"/>
          </p:nvPr>
        </p:nvSpPr>
        <p:spPr>
          <a:xfrm>
            <a:off x="963613" y="2906713"/>
            <a:ext cx="10363200" cy="1500187"/>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a:t>单击此处编辑母版文本样式</a:t>
            </a:r>
          </a:p>
        </p:txBody>
      </p:sp>
      <p:sp>
        <p:nvSpPr>
          <p:cNvPr id="1049782" name="Rectangle 1096"/>
          <p:cNvSpPr>
            <a:spLocks noGrp="1" noChangeArrowheads="1"/>
          </p:cNvSpPr>
          <p:nvPr>
            <p:ph type="dt" sz="half" idx="10"/>
          </p:nvPr>
        </p:nvSpPr>
        <p:spPr/>
        <p:txBody>
          <a:bodyPr/>
          <a:lstStyle/>
          <a:p>
            <a:fld id="{F680BDC2-098E-408A-97A7-2C188B209A9D}" type="datetime1">
              <a:rPr lang="zh-CN" altLang="en-US" smtClean="0"/>
              <a:pPr/>
              <a:t>2021/11/18</a:t>
            </a:fld>
            <a:endParaRPr lang="zh-CN" altLang="en-US" b="1" i="1"/>
          </a:p>
        </p:txBody>
      </p:sp>
      <p:sp>
        <p:nvSpPr>
          <p:cNvPr id="1049783" name="Rectangle 1097"/>
          <p:cNvSpPr>
            <a:spLocks noGrp="1" noChangeArrowheads="1"/>
          </p:cNvSpPr>
          <p:nvPr>
            <p:ph type="ftr" sz="quarter" idx="11"/>
          </p:nvPr>
        </p:nvSpPr>
        <p:spPr/>
        <p:txBody>
          <a:bodyPr/>
          <a:lstStyle/>
          <a:p>
            <a:endParaRPr lang="zh-CN" altLang="en-US"/>
          </a:p>
        </p:txBody>
      </p:sp>
      <p:sp>
        <p:nvSpPr>
          <p:cNvPr id="1049784" name="Rectangle 1098"/>
          <p:cNvSpPr>
            <a:spLocks noGrp="1" noChangeArrowheads="1"/>
          </p:cNvSpPr>
          <p:nvPr>
            <p:ph type="sldNum" sz="quarter" idx="12"/>
          </p:nvPr>
        </p:nvSpPr>
        <p:spPr/>
        <p:txBody>
          <a:bodyPr/>
          <a:lstStyle/>
          <a:p>
            <a:fld id="{BF1226E9-A8D7-433D-8FF6-126998C986E4}" type="slidenum">
              <a:rPr lang="zh-CN" altLang="en-US"/>
              <a:pPr/>
              <a:t>‹#›</a:t>
            </a:fld>
            <a:endParaRPr lang="zh-CN" altLang="en-US"/>
          </a:p>
        </p:txBody>
      </p:sp>
    </p:spTree>
    <p:extLst>
      <p:ext uri="{BB962C8B-B14F-4D97-AF65-F5344CB8AC3E}">
        <p14:creationId xmlns:p14="http://schemas.microsoft.com/office/powerpoint/2010/main" val="1361668335"/>
      </p:ext>
    </p:extLst>
  </p:cSld>
  <p:clrMapOvr>
    <a:masterClrMapping/>
  </p:clrMapOvr>
  <p:transition spd="med">
    <p:cut/>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1049750" name="标题 1"/>
          <p:cNvSpPr>
            <a:spLocks noGrp="1"/>
          </p:cNvSpPr>
          <p:nvPr>
            <p:ph type="title"/>
          </p:nvPr>
        </p:nvSpPr>
        <p:spPr/>
        <p:txBody>
          <a:bodyPr/>
          <a:lstStyle/>
          <a:p>
            <a:r>
              <a:rPr lang="zh-CN" altLang="en-US"/>
              <a:t>单击此处编辑母版标题样式</a:t>
            </a:r>
          </a:p>
        </p:txBody>
      </p:sp>
      <p:sp>
        <p:nvSpPr>
          <p:cNvPr id="1049751" name="内容占位符 2"/>
          <p:cNvSpPr>
            <a:spLocks noGrp="1"/>
          </p:cNvSpPr>
          <p:nvPr>
            <p:ph sz="half" idx="1"/>
          </p:nvPr>
        </p:nvSpPr>
        <p:spPr>
          <a:xfrm>
            <a:off x="639765" y="1222375"/>
            <a:ext cx="5392737" cy="4775200"/>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49752" name="内容占位符 3"/>
          <p:cNvSpPr>
            <a:spLocks noGrp="1"/>
          </p:cNvSpPr>
          <p:nvPr>
            <p:ph sz="half" idx="2"/>
          </p:nvPr>
        </p:nvSpPr>
        <p:spPr>
          <a:xfrm>
            <a:off x="6184900" y="1222375"/>
            <a:ext cx="5394325" cy="4775200"/>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49753" name="Rectangle 1096"/>
          <p:cNvSpPr>
            <a:spLocks noGrp="1" noChangeArrowheads="1"/>
          </p:cNvSpPr>
          <p:nvPr>
            <p:ph type="dt" sz="half" idx="10"/>
          </p:nvPr>
        </p:nvSpPr>
        <p:spPr/>
        <p:txBody>
          <a:bodyPr/>
          <a:lstStyle/>
          <a:p>
            <a:fld id="{FF2AB2A5-7A8A-4F58-A554-B42D7FCF923B}" type="datetime1">
              <a:rPr lang="zh-CN" altLang="en-US" smtClean="0"/>
              <a:pPr/>
              <a:t>2021/11/18</a:t>
            </a:fld>
            <a:endParaRPr lang="zh-CN" altLang="en-US" b="1" i="1"/>
          </a:p>
        </p:txBody>
      </p:sp>
      <p:sp>
        <p:nvSpPr>
          <p:cNvPr id="1049754" name="Rectangle 1097"/>
          <p:cNvSpPr>
            <a:spLocks noGrp="1" noChangeArrowheads="1"/>
          </p:cNvSpPr>
          <p:nvPr>
            <p:ph type="ftr" sz="quarter" idx="11"/>
          </p:nvPr>
        </p:nvSpPr>
        <p:spPr/>
        <p:txBody>
          <a:bodyPr/>
          <a:lstStyle/>
          <a:p>
            <a:endParaRPr lang="zh-CN" altLang="en-US"/>
          </a:p>
        </p:txBody>
      </p:sp>
      <p:sp>
        <p:nvSpPr>
          <p:cNvPr id="1049755" name="Rectangle 1098"/>
          <p:cNvSpPr>
            <a:spLocks noGrp="1" noChangeArrowheads="1"/>
          </p:cNvSpPr>
          <p:nvPr>
            <p:ph type="sldNum" sz="quarter" idx="12"/>
          </p:nvPr>
        </p:nvSpPr>
        <p:spPr/>
        <p:txBody>
          <a:bodyPr/>
          <a:lstStyle/>
          <a:p>
            <a:fld id="{B52D239C-B544-419A-AA47-2182D1DC8F2A}" type="slidenum">
              <a:rPr lang="zh-CN" altLang="en-US"/>
              <a:pPr/>
              <a:t>‹#›</a:t>
            </a:fld>
            <a:endParaRPr lang="zh-CN" altLang="en-US"/>
          </a:p>
        </p:txBody>
      </p:sp>
    </p:spTree>
    <p:extLst>
      <p:ext uri="{BB962C8B-B14F-4D97-AF65-F5344CB8AC3E}">
        <p14:creationId xmlns:p14="http://schemas.microsoft.com/office/powerpoint/2010/main" val="1754578312"/>
      </p:ext>
    </p:extLst>
  </p:cSld>
  <p:clrMapOvr>
    <a:masterClrMapping/>
  </p:clrMapOvr>
  <p:transition spd="med">
    <p:cut/>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49756" name="标题 1"/>
          <p:cNvSpPr>
            <a:spLocks noGrp="1"/>
          </p:cNvSpPr>
          <p:nvPr>
            <p:ph type="title"/>
          </p:nvPr>
        </p:nvSpPr>
        <p:spPr>
          <a:xfrm>
            <a:off x="609600" y="274638"/>
            <a:ext cx="10972800" cy="1143000"/>
          </a:xfrm>
        </p:spPr>
        <p:txBody>
          <a:bodyPr/>
          <a:lstStyle/>
          <a:p>
            <a:r>
              <a:rPr lang="zh-CN" altLang="en-US"/>
              <a:t>单击此处编辑母版标题样式</a:t>
            </a:r>
          </a:p>
        </p:txBody>
      </p:sp>
      <p:sp>
        <p:nvSpPr>
          <p:cNvPr id="1049757" name="文本占位符 2"/>
          <p:cNvSpPr>
            <a:spLocks noGrp="1"/>
          </p:cNvSpPr>
          <p:nvPr>
            <p:ph type="body" idx="1"/>
          </p:nvPr>
        </p:nvSpPr>
        <p:spPr>
          <a:xfrm>
            <a:off x="609601" y="1535113"/>
            <a:ext cx="5386388"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1049758" name="内容占位符 3"/>
          <p:cNvSpPr>
            <a:spLocks noGrp="1"/>
          </p:cNvSpPr>
          <p:nvPr>
            <p:ph sz="half" idx="2"/>
          </p:nvPr>
        </p:nvSpPr>
        <p:spPr>
          <a:xfrm>
            <a:off x="609601" y="2174875"/>
            <a:ext cx="5386388"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49759" name="文本占位符 4"/>
          <p:cNvSpPr>
            <a:spLocks noGrp="1"/>
          </p:cNvSpPr>
          <p:nvPr>
            <p:ph type="body" sz="quarter" idx="3"/>
          </p:nvPr>
        </p:nvSpPr>
        <p:spPr>
          <a:xfrm>
            <a:off x="6192837" y="1535113"/>
            <a:ext cx="5389563"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1049760" name="内容占位符 5"/>
          <p:cNvSpPr>
            <a:spLocks noGrp="1"/>
          </p:cNvSpPr>
          <p:nvPr>
            <p:ph sz="quarter" idx="4"/>
          </p:nvPr>
        </p:nvSpPr>
        <p:spPr>
          <a:xfrm>
            <a:off x="6192837" y="2174875"/>
            <a:ext cx="5389563"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49761" name="Rectangle 1096"/>
          <p:cNvSpPr>
            <a:spLocks noGrp="1" noChangeArrowheads="1"/>
          </p:cNvSpPr>
          <p:nvPr>
            <p:ph type="dt" sz="half" idx="10"/>
          </p:nvPr>
        </p:nvSpPr>
        <p:spPr/>
        <p:txBody>
          <a:bodyPr/>
          <a:lstStyle/>
          <a:p>
            <a:fld id="{71AF49A0-AE70-4051-914F-31E7490B50B4}" type="datetime1">
              <a:rPr lang="zh-CN" altLang="en-US" smtClean="0"/>
              <a:pPr/>
              <a:t>2021/11/18</a:t>
            </a:fld>
            <a:endParaRPr lang="zh-CN" altLang="en-US" b="1" i="1"/>
          </a:p>
        </p:txBody>
      </p:sp>
      <p:sp>
        <p:nvSpPr>
          <p:cNvPr id="1049762" name="Rectangle 1097"/>
          <p:cNvSpPr>
            <a:spLocks noGrp="1" noChangeArrowheads="1"/>
          </p:cNvSpPr>
          <p:nvPr>
            <p:ph type="ftr" sz="quarter" idx="11"/>
          </p:nvPr>
        </p:nvSpPr>
        <p:spPr/>
        <p:txBody>
          <a:bodyPr/>
          <a:lstStyle/>
          <a:p>
            <a:endParaRPr lang="zh-CN" altLang="en-US"/>
          </a:p>
        </p:txBody>
      </p:sp>
      <p:sp>
        <p:nvSpPr>
          <p:cNvPr id="1049763" name="Rectangle 1098"/>
          <p:cNvSpPr>
            <a:spLocks noGrp="1" noChangeArrowheads="1"/>
          </p:cNvSpPr>
          <p:nvPr>
            <p:ph type="sldNum" sz="quarter" idx="12"/>
          </p:nvPr>
        </p:nvSpPr>
        <p:spPr/>
        <p:txBody>
          <a:bodyPr/>
          <a:lstStyle/>
          <a:p>
            <a:fld id="{0C864EAE-E214-426E-A852-45DAD4CB1399}" type="slidenum">
              <a:rPr lang="zh-CN" altLang="en-US"/>
              <a:pPr/>
              <a:t>‹#›</a:t>
            </a:fld>
            <a:endParaRPr lang="zh-CN" altLang="en-US"/>
          </a:p>
        </p:txBody>
      </p:sp>
    </p:spTree>
    <p:extLst>
      <p:ext uri="{BB962C8B-B14F-4D97-AF65-F5344CB8AC3E}">
        <p14:creationId xmlns:p14="http://schemas.microsoft.com/office/powerpoint/2010/main" val="3839165614"/>
      </p:ext>
    </p:extLst>
  </p:cSld>
  <p:clrMapOvr>
    <a:masterClrMapping/>
  </p:clrMapOvr>
  <p:transition spd="med">
    <p:cut/>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1048606" name="标题 1"/>
          <p:cNvSpPr>
            <a:spLocks noGrp="1"/>
          </p:cNvSpPr>
          <p:nvPr>
            <p:ph type="title"/>
          </p:nvPr>
        </p:nvSpPr>
        <p:spPr/>
        <p:txBody>
          <a:bodyPr/>
          <a:lstStyle/>
          <a:p>
            <a:r>
              <a:rPr lang="zh-CN" altLang="en-US"/>
              <a:t>单击此处编辑母版标题样式</a:t>
            </a:r>
          </a:p>
        </p:txBody>
      </p:sp>
      <p:sp>
        <p:nvSpPr>
          <p:cNvPr id="1048607" name="Rectangle 1096"/>
          <p:cNvSpPr>
            <a:spLocks noGrp="1" noChangeArrowheads="1"/>
          </p:cNvSpPr>
          <p:nvPr>
            <p:ph type="dt" sz="half" idx="10"/>
          </p:nvPr>
        </p:nvSpPr>
        <p:spPr/>
        <p:txBody>
          <a:bodyPr/>
          <a:lstStyle/>
          <a:p>
            <a:fld id="{B6313E23-202A-4DBA-BDFA-113B037C340A}" type="datetime1">
              <a:rPr lang="zh-CN" altLang="en-US" smtClean="0"/>
              <a:pPr/>
              <a:t>2021/11/18</a:t>
            </a:fld>
            <a:endParaRPr lang="zh-CN" altLang="en-US" b="1" i="1"/>
          </a:p>
        </p:txBody>
      </p:sp>
      <p:sp>
        <p:nvSpPr>
          <p:cNvPr id="1048608" name="Rectangle 1097"/>
          <p:cNvSpPr>
            <a:spLocks noGrp="1" noChangeArrowheads="1"/>
          </p:cNvSpPr>
          <p:nvPr>
            <p:ph type="ftr" sz="quarter" idx="11"/>
          </p:nvPr>
        </p:nvSpPr>
        <p:spPr/>
        <p:txBody>
          <a:bodyPr/>
          <a:lstStyle/>
          <a:p>
            <a:endParaRPr lang="zh-CN" altLang="en-US"/>
          </a:p>
        </p:txBody>
      </p:sp>
      <p:sp>
        <p:nvSpPr>
          <p:cNvPr id="1048609" name="Rectangle 1098"/>
          <p:cNvSpPr>
            <a:spLocks noGrp="1" noChangeArrowheads="1"/>
          </p:cNvSpPr>
          <p:nvPr>
            <p:ph type="sldNum" sz="quarter" idx="12"/>
          </p:nvPr>
        </p:nvSpPr>
        <p:spPr>
          <a:xfrm>
            <a:off x="10778385" y="6415090"/>
            <a:ext cx="1311275" cy="365125"/>
          </a:xfrm>
        </p:spPr>
        <p:txBody>
          <a:bodyPr/>
          <a:lstStyle>
            <a:lvl1pPr>
              <a:defRPr sz="1050" b="0"/>
            </a:lvl1pPr>
          </a:lstStyle>
          <a:p>
            <a:fld id="{89DB14B3-731A-4352-BC82-B1993596BD11}" type="slidenum">
              <a:rPr lang="zh-CN" altLang="en-US" smtClean="0"/>
              <a:pPr/>
              <a:t>‹#›</a:t>
            </a:fld>
            <a:endParaRPr lang="zh-CN" altLang="en-US" dirty="0"/>
          </a:p>
        </p:txBody>
      </p:sp>
    </p:spTree>
    <p:extLst>
      <p:ext uri="{BB962C8B-B14F-4D97-AF65-F5344CB8AC3E}">
        <p14:creationId xmlns:p14="http://schemas.microsoft.com/office/powerpoint/2010/main" val="1383295182"/>
      </p:ext>
    </p:extLst>
  </p:cSld>
  <p:clrMapOvr>
    <a:masterClrMapping/>
  </p:clrMapOvr>
  <p:transition spd="med">
    <p:cut/>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1048583" name="Rectangle 1096"/>
          <p:cNvSpPr>
            <a:spLocks noGrp="1" noChangeArrowheads="1"/>
          </p:cNvSpPr>
          <p:nvPr>
            <p:ph type="dt" sz="half" idx="10"/>
          </p:nvPr>
        </p:nvSpPr>
        <p:spPr/>
        <p:txBody>
          <a:bodyPr/>
          <a:lstStyle/>
          <a:p>
            <a:fld id="{1A593734-0361-4874-BEC2-546E7AA82CC1}" type="datetime1">
              <a:rPr lang="zh-CN" altLang="en-US" smtClean="0"/>
              <a:pPr/>
              <a:t>2021/11/18</a:t>
            </a:fld>
            <a:endParaRPr lang="zh-CN" altLang="en-US" b="1" i="1"/>
          </a:p>
        </p:txBody>
      </p:sp>
      <p:sp>
        <p:nvSpPr>
          <p:cNvPr id="1048584" name="Rectangle 1097"/>
          <p:cNvSpPr>
            <a:spLocks noGrp="1" noChangeArrowheads="1"/>
          </p:cNvSpPr>
          <p:nvPr>
            <p:ph type="ftr" sz="quarter" idx="11"/>
          </p:nvPr>
        </p:nvSpPr>
        <p:spPr/>
        <p:txBody>
          <a:bodyPr/>
          <a:lstStyle/>
          <a:p>
            <a:endParaRPr lang="zh-CN" altLang="en-US"/>
          </a:p>
        </p:txBody>
      </p:sp>
      <p:sp>
        <p:nvSpPr>
          <p:cNvPr id="6" name="Rectangle 1098"/>
          <p:cNvSpPr>
            <a:spLocks noGrp="1" noChangeArrowheads="1"/>
          </p:cNvSpPr>
          <p:nvPr>
            <p:ph type="sldNum" sz="quarter" idx="12"/>
          </p:nvPr>
        </p:nvSpPr>
        <p:spPr>
          <a:xfrm>
            <a:off x="10778385" y="6415090"/>
            <a:ext cx="1311275" cy="365125"/>
          </a:xfrm>
        </p:spPr>
        <p:txBody>
          <a:bodyPr/>
          <a:lstStyle>
            <a:lvl1pPr>
              <a:defRPr sz="1050" b="0"/>
            </a:lvl1pPr>
          </a:lstStyle>
          <a:p>
            <a:fld id="{89DB14B3-731A-4352-BC82-B1993596BD11}" type="slidenum">
              <a:rPr lang="zh-CN" altLang="en-US" smtClean="0"/>
              <a:pPr/>
              <a:t>‹#›</a:t>
            </a:fld>
            <a:endParaRPr lang="zh-CN" altLang="en-US" dirty="0"/>
          </a:p>
        </p:txBody>
      </p:sp>
    </p:spTree>
    <p:extLst>
      <p:ext uri="{BB962C8B-B14F-4D97-AF65-F5344CB8AC3E}">
        <p14:creationId xmlns:p14="http://schemas.microsoft.com/office/powerpoint/2010/main" val="1666230324"/>
      </p:ext>
    </p:extLst>
  </p:cSld>
  <p:clrMapOvr>
    <a:masterClrMapping/>
  </p:clrMapOvr>
  <p:transition spd="med">
    <p:cut/>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1049790" name="标题 1"/>
          <p:cNvSpPr>
            <a:spLocks noGrp="1"/>
          </p:cNvSpPr>
          <p:nvPr>
            <p:ph type="title"/>
          </p:nvPr>
        </p:nvSpPr>
        <p:spPr>
          <a:xfrm>
            <a:off x="609600" y="273050"/>
            <a:ext cx="4011613" cy="1162050"/>
          </a:xfrm>
        </p:spPr>
        <p:txBody>
          <a:bodyPr/>
          <a:lstStyle>
            <a:lvl1pPr algn="l">
              <a:defRPr sz="1500" b="1"/>
            </a:lvl1pPr>
          </a:lstStyle>
          <a:p>
            <a:r>
              <a:rPr lang="zh-CN" altLang="en-US"/>
              <a:t>单击此处编辑母版标题样式</a:t>
            </a:r>
          </a:p>
        </p:txBody>
      </p:sp>
      <p:sp>
        <p:nvSpPr>
          <p:cNvPr id="1049791" name="内容占位符 2"/>
          <p:cNvSpPr>
            <a:spLocks noGrp="1"/>
          </p:cNvSpPr>
          <p:nvPr>
            <p:ph idx="1"/>
          </p:nvPr>
        </p:nvSpPr>
        <p:spPr>
          <a:xfrm>
            <a:off x="4767265" y="273052"/>
            <a:ext cx="6815137" cy="5853113"/>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49792" name="文本占位符 3"/>
          <p:cNvSpPr>
            <a:spLocks noGrp="1"/>
          </p:cNvSpPr>
          <p:nvPr>
            <p:ph type="body" sz="half" idx="2"/>
          </p:nvPr>
        </p:nvSpPr>
        <p:spPr>
          <a:xfrm>
            <a:off x="609600" y="1435102"/>
            <a:ext cx="4011613" cy="4691063"/>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zh-CN" altLang="en-US"/>
              <a:t>单击此处编辑母版文本样式</a:t>
            </a:r>
          </a:p>
        </p:txBody>
      </p:sp>
      <p:sp>
        <p:nvSpPr>
          <p:cNvPr id="1049793" name="Rectangle 1096"/>
          <p:cNvSpPr>
            <a:spLocks noGrp="1" noChangeArrowheads="1"/>
          </p:cNvSpPr>
          <p:nvPr>
            <p:ph type="dt" sz="half" idx="10"/>
          </p:nvPr>
        </p:nvSpPr>
        <p:spPr/>
        <p:txBody>
          <a:bodyPr/>
          <a:lstStyle/>
          <a:p>
            <a:fld id="{99330C1F-F5BC-42E0-AA5F-D5B9A26A9E8D}" type="datetime1">
              <a:rPr lang="zh-CN" altLang="en-US" smtClean="0"/>
              <a:pPr/>
              <a:t>2021/11/18</a:t>
            </a:fld>
            <a:endParaRPr lang="zh-CN" altLang="en-US" b="1" i="1"/>
          </a:p>
        </p:txBody>
      </p:sp>
      <p:sp>
        <p:nvSpPr>
          <p:cNvPr id="1049794" name="Rectangle 1097"/>
          <p:cNvSpPr>
            <a:spLocks noGrp="1" noChangeArrowheads="1"/>
          </p:cNvSpPr>
          <p:nvPr>
            <p:ph type="ftr" sz="quarter" idx="11"/>
          </p:nvPr>
        </p:nvSpPr>
        <p:spPr/>
        <p:txBody>
          <a:bodyPr/>
          <a:lstStyle/>
          <a:p>
            <a:endParaRPr lang="zh-CN" altLang="en-US"/>
          </a:p>
        </p:txBody>
      </p:sp>
      <p:sp>
        <p:nvSpPr>
          <p:cNvPr id="1049795" name="Rectangle 1098"/>
          <p:cNvSpPr>
            <a:spLocks noGrp="1" noChangeArrowheads="1"/>
          </p:cNvSpPr>
          <p:nvPr>
            <p:ph type="sldNum" sz="quarter" idx="12"/>
          </p:nvPr>
        </p:nvSpPr>
        <p:spPr/>
        <p:txBody>
          <a:bodyPr/>
          <a:lstStyle/>
          <a:p>
            <a:fld id="{6F4ACBDE-81A0-4AFC-ADBB-F83DDB0974C3}" type="slidenum">
              <a:rPr lang="zh-CN" altLang="en-US"/>
              <a:pPr/>
              <a:t>‹#›</a:t>
            </a:fld>
            <a:endParaRPr lang="zh-CN" altLang="en-US"/>
          </a:p>
        </p:txBody>
      </p:sp>
    </p:spTree>
    <p:extLst>
      <p:ext uri="{BB962C8B-B14F-4D97-AF65-F5344CB8AC3E}">
        <p14:creationId xmlns:p14="http://schemas.microsoft.com/office/powerpoint/2010/main" val="1950131021"/>
      </p:ext>
    </p:extLst>
  </p:cSld>
  <p:clrMapOvr>
    <a:masterClrMapping/>
  </p:clrMapOvr>
  <p:transition spd="med">
    <p:cut/>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1049774" name="标题 1"/>
          <p:cNvSpPr>
            <a:spLocks noGrp="1"/>
          </p:cNvSpPr>
          <p:nvPr>
            <p:ph type="title"/>
          </p:nvPr>
        </p:nvSpPr>
        <p:spPr>
          <a:xfrm>
            <a:off x="2389188" y="4800600"/>
            <a:ext cx="7315200" cy="566738"/>
          </a:xfrm>
        </p:spPr>
        <p:txBody>
          <a:bodyPr/>
          <a:lstStyle>
            <a:lvl1pPr algn="l">
              <a:defRPr sz="1500" b="1"/>
            </a:lvl1pPr>
          </a:lstStyle>
          <a:p>
            <a:r>
              <a:rPr lang="zh-CN" altLang="en-US"/>
              <a:t>单击此处编辑母版标题样式</a:t>
            </a:r>
          </a:p>
        </p:txBody>
      </p:sp>
      <p:sp>
        <p:nvSpPr>
          <p:cNvPr id="1049775" name="图片占位符 2"/>
          <p:cNvSpPr>
            <a:spLocks noGrp="1"/>
          </p:cNvSpPr>
          <p:nvPr>
            <p:ph type="pic" idx="1"/>
          </p:nvPr>
        </p:nvSpPr>
        <p:spPr>
          <a:xfrm>
            <a:off x="2389188" y="612775"/>
            <a:ext cx="7315200" cy="41148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zh-CN" altLang="en-US" noProof="0"/>
          </a:p>
        </p:txBody>
      </p:sp>
      <p:sp>
        <p:nvSpPr>
          <p:cNvPr id="1049776" name="文本占位符 3"/>
          <p:cNvSpPr>
            <a:spLocks noGrp="1"/>
          </p:cNvSpPr>
          <p:nvPr>
            <p:ph type="body" sz="half" idx="2"/>
          </p:nvPr>
        </p:nvSpPr>
        <p:spPr>
          <a:xfrm>
            <a:off x="2389188" y="5367338"/>
            <a:ext cx="7315200" cy="804862"/>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zh-CN" altLang="en-US"/>
              <a:t>单击此处编辑母版文本样式</a:t>
            </a:r>
          </a:p>
        </p:txBody>
      </p:sp>
      <p:sp>
        <p:nvSpPr>
          <p:cNvPr id="1049777" name="Rectangle 1096"/>
          <p:cNvSpPr>
            <a:spLocks noGrp="1" noChangeArrowheads="1"/>
          </p:cNvSpPr>
          <p:nvPr>
            <p:ph type="dt" sz="half" idx="10"/>
          </p:nvPr>
        </p:nvSpPr>
        <p:spPr/>
        <p:txBody>
          <a:bodyPr/>
          <a:lstStyle/>
          <a:p>
            <a:fld id="{EB279A69-F49C-4E84-B5F0-51A87B0ECECB}" type="datetime1">
              <a:rPr lang="zh-CN" altLang="en-US" smtClean="0"/>
              <a:pPr/>
              <a:t>2021/11/18</a:t>
            </a:fld>
            <a:endParaRPr lang="zh-CN" altLang="en-US" b="1" i="1"/>
          </a:p>
        </p:txBody>
      </p:sp>
      <p:sp>
        <p:nvSpPr>
          <p:cNvPr id="1049778" name="Rectangle 1097"/>
          <p:cNvSpPr>
            <a:spLocks noGrp="1" noChangeArrowheads="1"/>
          </p:cNvSpPr>
          <p:nvPr>
            <p:ph type="ftr" sz="quarter" idx="11"/>
          </p:nvPr>
        </p:nvSpPr>
        <p:spPr/>
        <p:txBody>
          <a:bodyPr/>
          <a:lstStyle/>
          <a:p>
            <a:endParaRPr lang="zh-CN" altLang="en-US"/>
          </a:p>
        </p:txBody>
      </p:sp>
      <p:sp>
        <p:nvSpPr>
          <p:cNvPr id="1049779" name="Rectangle 1098"/>
          <p:cNvSpPr>
            <a:spLocks noGrp="1" noChangeArrowheads="1"/>
          </p:cNvSpPr>
          <p:nvPr>
            <p:ph type="sldNum" sz="quarter" idx="12"/>
          </p:nvPr>
        </p:nvSpPr>
        <p:spPr/>
        <p:txBody>
          <a:bodyPr/>
          <a:lstStyle/>
          <a:p>
            <a:fld id="{FC5CC31D-1363-49C8-9F24-77AAE0A8B09C}" type="slidenum">
              <a:rPr lang="zh-CN" altLang="en-US"/>
              <a:pPr/>
              <a:t>‹#›</a:t>
            </a:fld>
            <a:endParaRPr lang="zh-CN" altLang="en-US"/>
          </a:p>
        </p:txBody>
      </p:sp>
    </p:spTree>
    <p:extLst>
      <p:ext uri="{BB962C8B-B14F-4D97-AF65-F5344CB8AC3E}">
        <p14:creationId xmlns:p14="http://schemas.microsoft.com/office/powerpoint/2010/main" val="1731033411"/>
      </p:ext>
    </p:extLst>
  </p:cSld>
  <p:clrMapOvr>
    <a:masterClrMapping/>
  </p:clrMapOvr>
  <p:transition spd="med">
    <p:cut/>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rgbClr val="FFFFFF"/>
        </a:solidFill>
        <a:effectLst/>
      </p:bgPr>
    </p:bg>
    <p:spTree>
      <p:nvGrpSpPr>
        <p:cNvPr id="1" name=""/>
        <p:cNvGrpSpPr/>
        <p:nvPr/>
      </p:nvGrpSpPr>
      <p:grpSpPr>
        <a:xfrm>
          <a:off x="0" y="0"/>
          <a:ext cx="0" cy="0"/>
          <a:chOff x="0" y="0"/>
          <a:chExt cx="0" cy="0"/>
        </a:xfrm>
      </p:grpSpPr>
      <p:sp>
        <p:nvSpPr>
          <p:cNvPr id="1048576" name="Rectangle 1093"/>
          <p:cNvSpPr>
            <a:spLocks noChangeArrowheads="1"/>
          </p:cNvSpPr>
          <p:nvPr/>
        </p:nvSpPr>
        <p:spPr bwMode="auto">
          <a:xfrm>
            <a:off x="0" y="6346827"/>
            <a:ext cx="12192000" cy="511175"/>
          </a:xfrm>
          <a:prstGeom prst="rect">
            <a:avLst/>
          </a:prstGeom>
          <a:solidFill>
            <a:srgbClr val="00447C"/>
          </a:solidFill>
          <a:ln>
            <a:noFill/>
          </a:ln>
        </p:spPr>
        <p:txBody>
          <a:bodyPr/>
          <a:lstStyle>
            <a:lvl1pPr eaLnBrk="0" hangingPunct="0">
              <a:defRPr>
                <a:solidFill>
                  <a:srgbClr val="000000"/>
                </a:solidFill>
                <a:latin typeface="Calibri" panose="020F0502020204030204" pitchFamily="34" charset="0"/>
                <a:ea typeface="宋体" panose="02010600030101010101" pitchFamily="2" charset="-122"/>
                <a:sym typeface="Calibri" panose="020F0502020204030204" pitchFamily="34" charset="0"/>
              </a:defRPr>
            </a:lvl1pPr>
            <a:lvl2pPr eaLnBrk="0" hangingPunct="0">
              <a:defRPr>
                <a:solidFill>
                  <a:srgbClr val="000000"/>
                </a:solidFill>
                <a:latin typeface="Calibri" panose="020F0502020204030204" pitchFamily="34" charset="0"/>
                <a:ea typeface="宋体" panose="02010600030101010101" pitchFamily="2" charset="-122"/>
                <a:sym typeface="Calibri" panose="020F0502020204030204" pitchFamily="34" charset="0"/>
              </a:defRPr>
            </a:lvl2pPr>
            <a:lvl3pPr eaLnBrk="0" hangingPunct="0">
              <a:defRPr>
                <a:solidFill>
                  <a:srgbClr val="000000"/>
                </a:solidFill>
                <a:latin typeface="Calibri" panose="020F0502020204030204" pitchFamily="34" charset="0"/>
                <a:ea typeface="宋体" panose="02010600030101010101" pitchFamily="2" charset="-122"/>
                <a:sym typeface="Calibri" panose="020F0502020204030204" pitchFamily="34" charset="0"/>
              </a:defRPr>
            </a:lvl3pPr>
            <a:lvl4pPr eaLnBrk="0" hangingPunct="0">
              <a:defRPr>
                <a:solidFill>
                  <a:srgbClr val="000000"/>
                </a:solidFill>
                <a:latin typeface="Calibri" panose="020F0502020204030204" pitchFamily="34" charset="0"/>
                <a:ea typeface="宋体" panose="02010600030101010101" pitchFamily="2" charset="-122"/>
                <a:sym typeface="Calibri" panose="020F0502020204030204" pitchFamily="34" charset="0"/>
              </a:defRPr>
            </a:lvl4pPr>
            <a:lvl5pPr eaLnBrk="0" hangingPunct="0">
              <a:defRPr>
                <a:solidFill>
                  <a:srgbClr val="000000"/>
                </a:solidFill>
                <a:latin typeface="Calibri" panose="020F0502020204030204" pitchFamily="34" charset="0"/>
                <a:ea typeface="宋体" panose="02010600030101010101" pitchFamily="2" charset="-122"/>
                <a:sym typeface="Calibri" panose="020F0502020204030204" pitchFamily="34" charset="0"/>
              </a:defRPr>
            </a:lvl5pPr>
            <a:lvl6pPr marL="2282825" eaLnBrk="0" fontAlgn="base" hangingPunct="0">
              <a:spcBef>
                <a:spcPct val="0"/>
              </a:spcBef>
              <a:spcAft>
                <a:spcPct val="0"/>
              </a:spcAft>
              <a:defRPr>
                <a:solidFill>
                  <a:srgbClr val="000000"/>
                </a:solidFill>
                <a:latin typeface="Calibri" panose="020F0502020204030204" pitchFamily="34" charset="0"/>
                <a:ea typeface="宋体" panose="02010600030101010101" pitchFamily="2" charset="-122"/>
                <a:sym typeface="Calibri" panose="020F0502020204030204" pitchFamily="34" charset="0"/>
              </a:defRPr>
            </a:lvl6pPr>
            <a:lvl7pPr marL="2740025" eaLnBrk="0" fontAlgn="base" hangingPunct="0">
              <a:spcBef>
                <a:spcPct val="0"/>
              </a:spcBef>
              <a:spcAft>
                <a:spcPct val="0"/>
              </a:spcAft>
              <a:defRPr>
                <a:solidFill>
                  <a:srgbClr val="000000"/>
                </a:solidFill>
                <a:latin typeface="Calibri" panose="020F0502020204030204" pitchFamily="34" charset="0"/>
                <a:ea typeface="宋体" panose="02010600030101010101" pitchFamily="2" charset="-122"/>
                <a:sym typeface="Calibri" panose="020F0502020204030204" pitchFamily="34" charset="0"/>
              </a:defRPr>
            </a:lvl7pPr>
            <a:lvl8pPr marL="3197225" eaLnBrk="0" fontAlgn="base" hangingPunct="0">
              <a:spcBef>
                <a:spcPct val="0"/>
              </a:spcBef>
              <a:spcAft>
                <a:spcPct val="0"/>
              </a:spcAft>
              <a:defRPr>
                <a:solidFill>
                  <a:srgbClr val="000000"/>
                </a:solidFill>
                <a:latin typeface="Calibri" panose="020F0502020204030204" pitchFamily="34" charset="0"/>
                <a:ea typeface="宋体" panose="02010600030101010101" pitchFamily="2" charset="-122"/>
                <a:sym typeface="Calibri" panose="020F0502020204030204" pitchFamily="34" charset="0"/>
              </a:defRPr>
            </a:lvl8pPr>
            <a:lvl9pPr marL="3654425" eaLnBrk="0" fontAlgn="base" hangingPunct="0">
              <a:spcBef>
                <a:spcPct val="0"/>
              </a:spcBef>
              <a:spcAft>
                <a:spcPct val="0"/>
              </a:spcAft>
              <a:defRPr>
                <a:solidFill>
                  <a:srgbClr val="000000"/>
                </a:solidFill>
                <a:latin typeface="Calibri" panose="020F0502020204030204" pitchFamily="34" charset="0"/>
                <a:ea typeface="宋体" panose="02010600030101010101" pitchFamily="2" charset="-122"/>
                <a:sym typeface="Calibri" panose="020F0502020204030204" pitchFamily="34" charset="0"/>
              </a:defRPr>
            </a:lvl9pPr>
          </a:lstStyle>
          <a:p>
            <a:pPr eaLnBrk="1" fontAlgn="base" hangingPunct="1">
              <a:spcBef>
                <a:spcPct val="0"/>
              </a:spcBef>
              <a:spcAft>
                <a:spcPct val="0"/>
              </a:spcAft>
            </a:pPr>
            <a:endParaRPr lang="zh-CN" altLang="en-US" sz="1800"/>
          </a:p>
        </p:txBody>
      </p:sp>
      <p:sp>
        <p:nvSpPr>
          <p:cNvPr id="1048577" name="Rectangle 1094"/>
          <p:cNvSpPr>
            <a:spLocks noGrp="1" noChangeArrowheads="1"/>
          </p:cNvSpPr>
          <p:nvPr>
            <p:ph type="title" idx="4294967295"/>
          </p:nvPr>
        </p:nvSpPr>
        <p:spPr bwMode="auto">
          <a:xfrm>
            <a:off x="660400" y="228602"/>
            <a:ext cx="9380539" cy="784225"/>
          </a:xfrm>
          <a:prstGeom prst="rect">
            <a:avLst/>
          </a:prstGeom>
          <a:noFill/>
          <a:ln>
            <a:noFill/>
          </a:ln>
        </p:spPr>
        <p:txBody>
          <a:bodyPr vert="horz" wrap="square" lIns="91440" tIns="45720" rIns="91440" bIns="45720" numCol="1" anchor="b" anchorCtr="0" compatLnSpc="1"/>
          <a:lstStyle/>
          <a:p>
            <a:pPr lvl="0"/>
            <a:r>
              <a:rPr lang="zh-CN" altLang="en-US"/>
              <a:t>单击此处编辑母版标题样式</a:t>
            </a:r>
            <a:endParaRPr lang="en-US" altLang="en-US"/>
          </a:p>
        </p:txBody>
      </p:sp>
      <p:sp>
        <p:nvSpPr>
          <p:cNvPr id="1048578" name="Rectangle 1095"/>
          <p:cNvSpPr>
            <a:spLocks noGrp="1" noChangeArrowheads="1"/>
          </p:cNvSpPr>
          <p:nvPr>
            <p:ph type="body" idx="1"/>
          </p:nvPr>
        </p:nvSpPr>
        <p:spPr bwMode="auto">
          <a:xfrm>
            <a:off x="639763" y="1222375"/>
            <a:ext cx="10939463" cy="4775200"/>
          </a:xfrm>
          <a:prstGeom prst="rect">
            <a:avLst/>
          </a:prstGeom>
          <a:noFill/>
          <a:ln>
            <a:noFill/>
          </a:ln>
        </p:spPr>
        <p:txBody>
          <a:bodyPr vert="horz" wrap="square" lIns="0" tIns="45720" rIns="0" bIns="45720" numCol="1" anchor="t" anchorCtr="0" compatLnSpc="1"/>
          <a:lstStyle/>
          <a:p>
            <a:pPr lvl="0"/>
            <a:r>
              <a:rPr lang="zh-CN" altLang="en-US"/>
              <a:t>单击此处编辑母版文本样式</a:t>
            </a:r>
            <a:endParaRPr lang="en-US" altLang="en-US"/>
          </a:p>
          <a:p>
            <a:pPr lvl="1"/>
            <a:r>
              <a:rPr lang="zh-CN" altLang="en-US"/>
              <a:t>第二级</a:t>
            </a:r>
            <a:endParaRPr lang="en-US" altLang="en-US"/>
          </a:p>
          <a:p>
            <a:pPr lvl="2"/>
            <a:r>
              <a:rPr lang="zh-CN" altLang="en-US"/>
              <a:t>第三级</a:t>
            </a:r>
            <a:endParaRPr lang="en-US" altLang="en-US"/>
          </a:p>
          <a:p>
            <a:pPr lvl="3"/>
            <a:r>
              <a:rPr lang="zh-CN" altLang="en-US"/>
              <a:t>第四级</a:t>
            </a:r>
            <a:endParaRPr lang="en-US" altLang="en-US"/>
          </a:p>
          <a:p>
            <a:pPr lvl="4"/>
            <a:r>
              <a:rPr lang="zh-CN" altLang="en-US"/>
              <a:t>第五级</a:t>
            </a:r>
            <a:endParaRPr lang="en-US" altLang="en-US"/>
          </a:p>
        </p:txBody>
      </p:sp>
      <p:sp>
        <p:nvSpPr>
          <p:cNvPr id="1048579" name="Rectangle 1096"/>
          <p:cNvSpPr>
            <a:spLocks noGrp="1" noChangeArrowheads="1"/>
          </p:cNvSpPr>
          <p:nvPr>
            <p:ph type="dt" sz="half" idx="2"/>
          </p:nvPr>
        </p:nvSpPr>
        <p:spPr bwMode="auto">
          <a:xfrm>
            <a:off x="1096964" y="6459540"/>
            <a:ext cx="2473325" cy="365125"/>
          </a:xfrm>
          <a:prstGeom prst="rect">
            <a:avLst/>
          </a:prstGeom>
          <a:noFill/>
          <a:ln>
            <a:noFill/>
          </a:ln>
        </p:spPr>
        <p:txBody>
          <a:bodyPr vert="horz" wrap="square" lIns="91440" tIns="45720" rIns="91440" bIns="45720" numCol="1" anchor="ctr" anchorCtr="0" compatLnSpc="1"/>
          <a:lstStyle>
            <a:lvl1pPr eaLnBrk="1" hangingPunct="1">
              <a:defRPr sz="450">
                <a:solidFill>
                  <a:srgbClr val="FFFFFF"/>
                </a:solidFill>
                <a:ea typeface="微软雅黑" panose="020B0503020204020204" pitchFamily="34" charset="-122"/>
              </a:defRPr>
            </a:lvl1pPr>
          </a:lstStyle>
          <a:p>
            <a:pPr fontAlgn="base">
              <a:spcBef>
                <a:spcPct val="0"/>
              </a:spcBef>
              <a:spcAft>
                <a:spcPct val="0"/>
              </a:spcAft>
            </a:pPr>
            <a:fld id="{7D4FE00E-8C06-457B-9BDE-A197369E635E}" type="datetime1">
              <a:rPr lang="zh-CN" altLang="en-US" smtClean="0">
                <a:sym typeface="Calibri" panose="020F0502020204030204" pitchFamily="34" charset="0"/>
              </a:rPr>
              <a:pPr fontAlgn="base">
                <a:spcBef>
                  <a:spcPct val="0"/>
                </a:spcBef>
                <a:spcAft>
                  <a:spcPct val="0"/>
                </a:spcAft>
              </a:pPr>
              <a:t>2021/11/18</a:t>
            </a:fld>
            <a:endParaRPr lang="zh-CN" altLang="en-US" b="1" i="1">
              <a:sym typeface="Calibri" panose="020F0502020204030204" pitchFamily="34" charset="0"/>
            </a:endParaRPr>
          </a:p>
        </p:txBody>
      </p:sp>
      <p:sp>
        <p:nvSpPr>
          <p:cNvPr id="1048580" name="Rectangle 1097"/>
          <p:cNvSpPr>
            <a:spLocks noGrp="1" noChangeArrowheads="1"/>
          </p:cNvSpPr>
          <p:nvPr>
            <p:ph type="ftr" sz="quarter" idx="3"/>
          </p:nvPr>
        </p:nvSpPr>
        <p:spPr bwMode="auto">
          <a:xfrm>
            <a:off x="3686177" y="6459540"/>
            <a:ext cx="4822825" cy="365125"/>
          </a:xfrm>
          <a:prstGeom prst="rect">
            <a:avLst/>
          </a:prstGeom>
          <a:noFill/>
          <a:ln>
            <a:noFill/>
          </a:ln>
        </p:spPr>
        <p:txBody>
          <a:bodyPr vert="horz" wrap="square" lIns="91440" tIns="45720" rIns="91440" bIns="45720" numCol="1" anchor="ctr" anchorCtr="0" compatLnSpc="1"/>
          <a:lstStyle>
            <a:lvl1pPr algn="ctr" eaLnBrk="1" hangingPunct="1">
              <a:defRPr sz="450" b="1" i="1">
                <a:solidFill>
                  <a:srgbClr val="FFFFFF"/>
                </a:solidFill>
                <a:ea typeface="微软雅黑" panose="020B0503020204020204" pitchFamily="34" charset="-122"/>
              </a:defRPr>
            </a:lvl1pPr>
          </a:lstStyle>
          <a:p>
            <a:pPr fontAlgn="base">
              <a:spcBef>
                <a:spcPct val="0"/>
              </a:spcBef>
              <a:spcAft>
                <a:spcPct val="0"/>
              </a:spcAft>
            </a:pPr>
            <a:endParaRPr lang="zh-CN" altLang="en-US">
              <a:sym typeface="Calibri" panose="020F0502020204030204" pitchFamily="34" charset="0"/>
            </a:endParaRPr>
          </a:p>
        </p:txBody>
      </p:sp>
      <p:sp>
        <p:nvSpPr>
          <p:cNvPr id="1048581" name="Rectangle 1098"/>
          <p:cNvSpPr>
            <a:spLocks noGrp="1" noChangeArrowheads="1"/>
          </p:cNvSpPr>
          <p:nvPr>
            <p:ph type="sldNum" sz="quarter" idx="4"/>
          </p:nvPr>
        </p:nvSpPr>
        <p:spPr bwMode="auto">
          <a:xfrm>
            <a:off x="10744201" y="6415090"/>
            <a:ext cx="1311275" cy="365125"/>
          </a:xfrm>
          <a:prstGeom prst="rect">
            <a:avLst/>
          </a:prstGeom>
          <a:noFill/>
          <a:ln>
            <a:noFill/>
          </a:ln>
        </p:spPr>
        <p:txBody>
          <a:bodyPr vert="horz" wrap="square" lIns="91440" tIns="45720" rIns="91440" bIns="45720" numCol="1" anchor="ctr" anchorCtr="0" compatLnSpc="1"/>
          <a:lstStyle>
            <a:lvl1pPr algn="r" eaLnBrk="1" hangingPunct="1">
              <a:defRPr sz="1800" b="1" i="1" smtClean="0">
                <a:solidFill>
                  <a:srgbClr val="FFFFFF"/>
                </a:solidFill>
                <a:ea typeface="微软雅黑" panose="020B0503020204020204" pitchFamily="34" charset="-122"/>
              </a:defRPr>
            </a:lvl1pPr>
          </a:lstStyle>
          <a:p>
            <a:pPr fontAlgn="base">
              <a:spcBef>
                <a:spcPct val="0"/>
              </a:spcBef>
              <a:spcAft>
                <a:spcPct val="0"/>
              </a:spcAft>
            </a:pPr>
            <a:fld id="{4735416B-1EEB-4908-B3FA-75CB8A360816}" type="slidenum">
              <a:rPr lang="zh-CN" altLang="en-US">
                <a:sym typeface="Calibri" panose="020F0502020204030204" pitchFamily="34" charset="0"/>
              </a:rPr>
              <a:pPr fontAlgn="base">
                <a:spcBef>
                  <a:spcPct val="0"/>
                </a:spcBef>
                <a:spcAft>
                  <a:spcPct val="0"/>
                </a:spcAft>
              </a:pPr>
              <a:t>‹#›</a:t>
            </a:fld>
            <a:endParaRPr lang="zh-CN" altLang="en-US">
              <a:sym typeface="Calibri" panose="020F0502020204030204" pitchFamily="34" charset="0"/>
            </a:endParaRPr>
          </a:p>
        </p:txBody>
      </p:sp>
      <p:cxnSp>
        <p:nvCxnSpPr>
          <p:cNvPr id="3145728" name="Line 2054"/>
          <p:cNvCxnSpPr>
            <a:cxnSpLocks noChangeShapeType="1"/>
          </p:cNvCxnSpPr>
          <p:nvPr/>
        </p:nvCxnSpPr>
        <p:spPr bwMode="auto">
          <a:xfrm>
            <a:off x="639765" y="1028700"/>
            <a:ext cx="9401175" cy="0"/>
          </a:xfrm>
          <a:prstGeom prst="line">
            <a:avLst/>
          </a:prstGeom>
          <a:noFill/>
          <a:ln w="19050">
            <a:solidFill>
              <a:srgbClr val="0B4DA2"/>
            </a:solidFill>
            <a:round/>
          </a:ln>
        </p:spPr>
      </p:cxnSp>
      <p:sp>
        <p:nvSpPr>
          <p:cNvPr id="1048582" name="Rectangle 233"/>
          <p:cNvSpPr>
            <a:spLocks noChangeArrowheads="1"/>
          </p:cNvSpPr>
          <p:nvPr userDrawn="1"/>
        </p:nvSpPr>
        <p:spPr bwMode="auto">
          <a:xfrm>
            <a:off x="331789" y="428625"/>
            <a:ext cx="153987" cy="457200"/>
          </a:xfrm>
          <a:prstGeom prst="rect">
            <a:avLst/>
          </a:prstGeom>
          <a:solidFill>
            <a:srgbClr val="C00000"/>
          </a:solidFill>
          <a:ln>
            <a:noFill/>
          </a:ln>
        </p:spPr>
        <p:txBody>
          <a:bodyPr anchor="ctr"/>
          <a:lstStyle>
            <a:lvl1pPr>
              <a:lnSpc>
                <a:spcPct val="90000"/>
              </a:lnSpc>
              <a:spcBef>
                <a:spcPts val="900"/>
              </a:spcBef>
              <a:spcAft>
                <a:spcPts val="150"/>
              </a:spcAft>
              <a:buClr>
                <a:srgbClr val="0B4DA2"/>
              </a:buClr>
              <a:buSzPct val="100000"/>
              <a:buFont typeface="Calibri" panose="020F0502020204030204" pitchFamily="34" charset="0"/>
              <a:buChar char=" "/>
              <a:defRPr sz="3200">
                <a:solidFill>
                  <a:srgbClr val="404040"/>
                </a:solidFill>
                <a:latin typeface="Calibri" panose="020F0502020204030204" pitchFamily="34" charset="0"/>
                <a:ea typeface="宋体" panose="02010600030101010101" pitchFamily="2" charset="-122"/>
              </a:defRPr>
            </a:lvl1pPr>
            <a:lvl2pPr marL="742950" indent="-285750">
              <a:lnSpc>
                <a:spcPct val="90000"/>
              </a:lnSpc>
              <a:spcBef>
                <a:spcPts val="150"/>
              </a:spcBef>
              <a:spcAft>
                <a:spcPts val="300"/>
              </a:spcAft>
              <a:buClr>
                <a:srgbClr val="0B4DA2"/>
              </a:buClr>
              <a:buSzPct val="100000"/>
              <a:buFont typeface="Calibri" panose="020F0502020204030204" pitchFamily="34" charset="0"/>
              <a:buChar char="◦"/>
              <a:defRPr sz="1300">
                <a:solidFill>
                  <a:srgbClr val="404040"/>
                </a:solidFill>
                <a:latin typeface="Calibri" panose="020F0502020204030204" pitchFamily="34" charset="0"/>
                <a:ea typeface="宋体" panose="02010600030101010101" pitchFamily="2" charset="-122"/>
              </a:defRPr>
            </a:lvl2pPr>
            <a:lvl3pPr marL="1143000" indent="-228600">
              <a:lnSpc>
                <a:spcPct val="90000"/>
              </a:lnSpc>
              <a:spcBef>
                <a:spcPts val="150"/>
              </a:spcBef>
              <a:spcAft>
                <a:spcPts val="300"/>
              </a:spcAft>
              <a:buClr>
                <a:srgbClr val="0B4DA2"/>
              </a:buClr>
              <a:buSzPct val="100000"/>
              <a:buFont typeface="Calibri" panose="020F0502020204030204" pitchFamily="34" charset="0"/>
              <a:buChar char="◦"/>
              <a:defRPr sz="1000">
                <a:solidFill>
                  <a:srgbClr val="404040"/>
                </a:solidFill>
                <a:latin typeface="Calibri" panose="020F0502020204030204" pitchFamily="34" charset="0"/>
                <a:ea typeface="宋体" panose="02010600030101010101" pitchFamily="2" charset="-122"/>
              </a:defRPr>
            </a:lvl3pPr>
            <a:lvl4pPr marL="1600200" indent="-228600">
              <a:lnSpc>
                <a:spcPct val="90000"/>
              </a:lnSpc>
              <a:spcBef>
                <a:spcPts val="150"/>
              </a:spcBef>
              <a:spcAft>
                <a:spcPts val="300"/>
              </a:spcAft>
              <a:buClr>
                <a:srgbClr val="0B4DA2"/>
              </a:buClr>
              <a:buSzPct val="100000"/>
              <a:buFont typeface="Calibri" panose="020F0502020204030204" pitchFamily="34" charset="0"/>
              <a:buChar char="◦"/>
              <a:defRPr sz="1000">
                <a:solidFill>
                  <a:srgbClr val="404040"/>
                </a:solidFill>
                <a:latin typeface="Calibri" panose="020F0502020204030204" pitchFamily="34" charset="0"/>
                <a:ea typeface="宋体" panose="02010600030101010101" pitchFamily="2" charset="-122"/>
              </a:defRPr>
            </a:lvl4pPr>
            <a:lvl5pPr marL="2057400" indent="-228600">
              <a:lnSpc>
                <a:spcPct val="90000"/>
              </a:lnSpc>
              <a:spcBef>
                <a:spcPts val="150"/>
              </a:spcBef>
              <a:spcAft>
                <a:spcPts val="300"/>
              </a:spcAft>
              <a:buClr>
                <a:srgbClr val="0B4DA2"/>
              </a:buClr>
              <a:buSzPct val="100000"/>
              <a:buFont typeface="Calibri" panose="020F0502020204030204" pitchFamily="34" charset="0"/>
              <a:buChar char="◦"/>
              <a:defRPr sz="1000">
                <a:solidFill>
                  <a:srgbClr val="404040"/>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150"/>
              </a:spcBef>
              <a:spcAft>
                <a:spcPts val="300"/>
              </a:spcAft>
              <a:buClr>
                <a:srgbClr val="0B4DA2"/>
              </a:buClr>
              <a:buSzPct val="100000"/>
              <a:buFont typeface="Calibri" panose="020F0502020204030204" pitchFamily="34" charset="0"/>
              <a:buChar char="◦"/>
              <a:defRPr sz="1000">
                <a:solidFill>
                  <a:srgbClr val="404040"/>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150"/>
              </a:spcBef>
              <a:spcAft>
                <a:spcPts val="300"/>
              </a:spcAft>
              <a:buClr>
                <a:srgbClr val="0B4DA2"/>
              </a:buClr>
              <a:buSzPct val="100000"/>
              <a:buFont typeface="Calibri" panose="020F0502020204030204" pitchFamily="34" charset="0"/>
              <a:buChar char="◦"/>
              <a:defRPr sz="1000">
                <a:solidFill>
                  <a:srgbClr val="404040"/>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150"/>
              </a:spcBef>
              <a:spcAft>
                <a:spcPts val="300"/>
              </a:spcAft>
              <a:buClr>
                <a:srgbClr val="0B4DA2"/>
              </a:buClr>
              <a:buSzPct val="100000"/>
              <a:buFont typeface="Calibri" panose="020F0502020204030204" pitchFamily="34" charset="0"/>
              <a:buChar char="◦"/>
              <a:defRPr sz="1000">
                <a:solidFill>
                  <a:srgbClr val="404040"/>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150"/>
              </a:spcBef>
              <a:spcAft>
                <a:spcPts val="300"/>
              </a:spcAft>
              <a:buClr>
                <a:srgbClr val="0B4DA2"/>
              </a:buClr>
              <a:buSzPct val="100000"/>
              <a:buFont typeface="Calibri" panose="020F0502020204030204" pitchFamily="34" charset="0"/>
              <a:buChar char="◦"/>
              <a:defRPr sz="1000">
                <a:solidFill>
                  <a:srgbClr val="404040"/>
                </a:solidFill>
                <a:latin typeface="Calibri" panose="020F0502020204030204" pitchFamily="34" charset="0"/>
                <a:ea typeface="宋体" panose="02010600030101010101" pitchFamily="2" charset="-122"/>
              </a:defRPr>
            </a:lvl9pPr>
          </a:lstStyle>
          <a:p>
            <a:pPr algn="ctr" fontAlgn="base">
              <a:lnSpc>
                <a:spcPct val="100000"/>
              </a:lnSpc>
              <a:spcBef>
                <a:spcPct val="0"/>
              </a:spcBef>
              <a:spcAft>
                <a:spcPct val="0"/>
              </a:spcAft>
              <a:buFontTx/>
              <a:buNone/>
            </a:pPr>
            <a:endParaRPr lang="zh-CN" altLang="en-US" sz="1350">
              <a:solidFill>
                <a:srgbClr val="FFFFFF"/>
              </a:solidFill>
              <a:latin typeface="华文中宋" panose="02010600040101010101" pitchFamily="2" charset="-122"/>
              <a:ea typeface="华文中宋" panose="02010600040101010101" pitchFamily="2" charset="-122"/>
              <a:sym typeface="Calibri" panose="020F0502020204030204" pitchFamily="34" charset="0"/>
            </a:endParaRPr>
          </a:p>
        </p:txBody>
      </p:sp>
      <p:cxnSp>
        <p:nvCxnSpPr>
          <p:cNvPr id="3145729" name="Line 404"/>
          <p:cNvCxnSpPr>
            <a:cxnSpLocks noChangeShapeType="1"/>
          </p:cNvCxnSpPr>
          <p:nvPr userDrawn="1"/>
        </p:nvCxnSpPr>
        <p:spPr bwMode="auto">
          <a:xfrm>
            <a:off x="550863" y="428625"/>
            <a:ext cx="0" cy="457200"/>
          </a:xfrm>
          <a:prstGeom prst="line">
            <a:avLst/>
          </a:prstGeom>
          <a:noFill/>
          <a:ln w="38100">
            <a:solidFill>
              <a:srgbClr val="C00000"/>
            </a:solidFill>
            <a:round/>
          </a:ln>
        </p:spPr>
      </p:cxnSp>
      <p:pic>
        <p:nvPicPr>
          <p:cNvPr id="14" name="图片 13"/>
          <p:cNvPicPr/>
          <p:nvPr userDrawn="1"/>
        </p:nvPicPr>
        <p:blipFill>
          <a:blip r:embed="rId13" cstate="print"/>
          <a:stretch>
            <a:fillRect/>
          </a:stretch>
        </p:blipFill>
        <p:spPr>
          <a:xfrm>
            <a:off x="11313006" y="130754"/>
            <a:ext cx="742470" cy="860424"/>
          </a:xfrm>
          <a:prstGeom prst="rect">
            <a:avLst/>
          </a:prstGeom>
        </p:spPr>
      </p:pic>
    </p:spTree>
    <p:extLst>
      <p:ext uri="{BB962C8B-B14F-4D97-AF65-F5344CB8AC3E}">
        <p14:creationId xmlns:p14="http://schemas.microsoft.com/office/powerpoint/2010/main" val="116469284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ransition spd="med">
    <p:cut/>
  </p:transition>
  <p:hf hdr="0" ftr="0" dt="0"/>
  <p:txStyles>
    <p:titleStyle>
      <a:lvl1pPr algn="l" rtl="0" eaLnBrk="0" fontAlgn="base" hangingPunct="0">
        <a:lnSpc>
          <a:spcPct val="85000"/>
        </a:lnSpc>
        <a:spcBef>
          <a:spcPct val="0"/>
        </a:spcBef>
        <a:spcAft>
          <a:spcPct val="0"/>
        </a:spcAft>
        <a:defRPr sz="2250">
          <a:solidFill>
            <a:srgbClr val="808080"/>
          </a:solidFill>
          <a:latin typeface="+mj-lt"/>
          <a:ea typeface="+mj-ea"/>
          <a:cs typeface="+mj-cs"/>
        </a:defRPr>
      </a:lvl1pPr>
      <a:lvl2pPr algn="l" rtl="0" eaLnBrk="0" fontAlgn="base" hangingPunct="0">
        <a:lnSpc>
          <a:spcPct val="85000"/>
        </a:lnSpc>
        <a:spcBef>
          <a:spcPct val="0"/>
        </a:spcBef>
        <a:spcAft>
          <a:spcPct val="0"/>
        </a:spcAft>
        <a:defRPr sz="2250">
          <a:solidFill>
            <a:srgbClr val="808080"/>
          </a:solidFill>
          <a:latin typeface="Calibri Light" panose="020F0302020204030204"/>
          <a:ea typeface="宋体" panose="02010600030101010101" pitchFamily="2" charset="-122"/>
        </a:defRPr>
      </a:lvl2pPr>
      <a:lvl3pPr algn="l" rtl="0" eaLnBrk="0" fontAlgn="base" hangingPunct="0">
        <a:lnSpc>
          <a:spcPct val="85000"/>
        </a:lnSpc>
        <a:spcBef>
          <a:spcPct val="0"/>
        </a:spcBef>
        <a:spcAft>
          <a:spcPct val="0"/>
        </a:spcAft>
        <a:defRPr sz="2250">
          <a:solidFill>
            <a:srgbClr val="808080"/>
          </a:solidFill>
          <a:latin typeface="Calibri Light" panose="020F0302020204030204"/>
          <a:ea typeface="宋体" panose="02010600030101010101" pitchFamily="2" charset="-122"/>
        </a:defRPr>
      </a:lvl3pPr>
      <a:lvl4pPr algn="l" rtl="0" eaLnBrk="0" fontAlgn="base" hangingPunct="0">
        <a:lnSpc>
          <a:spcPct val="85000"/>
        </a:lnSpc>
        <a:spcBef>
          <a:spcPct val="0"/>
        </a:spcBef>
        <a:spcAft>
          <a:spcPct val="0"/>
        </a:spcAft>
        <a:defRPr sz="2250">
          <a:solidFill>
            <a:srgbClr val="808080"/>
          </a:solidFill>
          <a:latin typeface="Calibri Light" panose="020F0302020204030204"/>
          <a:ea typeface="宋体" panose="02010600030101010101" pitchFamily="2" charset="-122"/>
        </a:defRPr>
      </a:lvl4pPr>
      <a:lvl5pPr algn="l" rtl="0" eaLnBrk="0" fontAlgn="base" hangingPunct="0">
        <a:lnSpc>
          <a:spcPct val="85000"/>
        </a:lnSpc>
        <a:spcBef>
          <a:spcPct val="0"/>
        </a:spcBef>
        <a:spcAft>
          <a:spcPct val="0"/>
        </a:spcAft>
        <a:defRPr sz="2250">
          <a:solidFill>
            <a:srgbClr val="808080"/>
          </a:solidFill>
          <a:latin typeface="Calibri Light" panose="020F0302020204030204"/>
          <a:ea typeface="宋体" panose="02010600030101010101" pitchFamily="2" charset="-122"/>
        </a:defRPr>
      </a:lvl5pPr>
      <a:lvl6pPr marL="342900" algn="l" rtl="0" fontAlgn="base">
        <a:lnSpc>
          <a:spcPct val="85000"/>
        </a:lnSpc>
        <a:spcBef>
          <a:spcPct val="0"/>
        </a:spcBef>
        <a:spcAft>
          <a:spcPct val="0"/>
        </a:spcAft>
        <a:defRPr sz="2250">
          <a:solidFill>
            <a:srgbClr val="808080"/>
          </a:solidFill>
          <a:latin typeface="Calibri Light" panose="020F0302020204030204"/>
          <a:ea typeface="宋体" panose="02010600030101010101" pitchFamily="2" charset="-122"/>
        </a:defRPr>
      </a:lvl6pPr>
      <a:lvl7pPr marL="685800" algn="l" rtl="0" fontAlgn="base">
        <a:lnSpc>
          <a:spcPct val="85000"/>
        </a:lnSpc>
        <a:spcBef>
          <a:spcPct val="0"/>
        </a:spcBef>
        <a:spcAft>
          <a:spcPct val="0"/>
        </a:spcAft>
        <a:defRPr sz="2250">
          <a:solidFill>
            <a:srgbClr val="808080"/>
          </a:solidFill>
          <a:latin typeface="Calibri Light" panose="020F0302020204030204"/>
          <a:ea typeface="宋体" panose="02010600030101010101" pitchFamily="2" charset="-122"/>
        </a:defRPr>
      </a:lvl7pPr>
      <a:lvl8pPr marL="1028700" algn="l" rtl="0" fontAlgn="base">
        <a:lnSpc>
          <a:spcPct val="85000"/>
        </a:lnSpc>
        <a:spcBef>
          <a:spcPct val="0"/>
        </a:spcBef>
        <a:spcAft>
          <a:spcPct val="0"/>
        </a:spcAft>
        <a:defRPr sz="2250">
          <a:solidFill>
            <a:srgbClr val="808080"/>
          </a:solidFill>
          <a:latin typeface="Calibri Light" panose="020F0302020204030204"/>
          <a:ea typeface="宋体" panose="02010600030101010101" pitchFamily="2" charset="-122"/>
        </a:defRPr>
      </a:lvl8pPr>
      <a:lvl9pPr marL="1371600" algn="l" rtl="0" fontAlgn="base">
        <a:lnSpc>
          <a:spcPct val="85000"/>
        </a:lnSpc>
        <a:spcBef>
          <a:spcPct val="0"/>
        </a:spcBef>
        <a:spcAft>
          <a:spcPct val="0"/>
        </a:spcAft>
        <a:defRPr sz="2250">
          <a:solidFill>
            <a:srgbClr val="808080"/>
          </a:solidFill>
          <a:latin typeface="Calibri Light" panose="020F0302020204030204"/>
          <a:ea typeface="宋体" panose="02010600030101010101" pitchFamily="2" charset="-122"/>
        </a:defRPr>
      </a:lvl9pPr>
    </p:titleStyle>
    <p:bodyStyle>
      <a:lvl1pPr marL="51435" indent="-51435" algn="l" rtl="0" eaLnBrk="0" fontAlgn="base" hangingPunct="0">
        <a:lnSpc>
          <a:spcPct val="90000"/>
        </a:lnSpc>
        <a:spcBef>
          <a:spcPts val="675"/>
        </a:spcBef>
        <a:spcAft>
          <a:spcPts val="115"/>
        </a:spcAft>
        <a:buClr>
          <a:srgbClr val="0B4DA2"/>
        </a:buClr>
        <a:buSzPct val="100000"/>
        <a:buFont typeface="Calibri" panose="020F0502020204030204" pitchFamily="34" charset="0"/>
        <a:buChar char=" "/>
        <a:defRPr sz="2400">
          <a:solidFill>
            <a:srgbClr val="404040"/>
          </a:solidFill>
          <a:latin typeface="+mn-lt"/>
          <a:ea typeface="+mn-ea"/>
          <a:cs typeface="+mn-cs"/>
        </a:defRPr>
      </a:lvl1pPr>
      <a:lvl2pPr marL="216535" indent="-104775" algn="l" rtl="0" eaLnBrk="0" fontAlgn="base" hangingPunct="0">
        <a:lnSpc>
          <a:spcPct val="90000"/>
        </a:lnSpc>
        <a:spcBef>
          <a:spcPts val="115"/>
        </a:spcBef>
        <a:spcAft>
          <a:spcPts val="225"/>
        </a:spcAft>
        <a:buClr>
          <a:srgbClr val="0B4DA2"/>
        </a:buClr>
        <a:buSzPct val="100000"/>
        <a:buFont typeface="Calibri" panose="020F0502020204030204" pitchFamily="34" charset="0"/>
        <a:buChar char="◦"/>
        <a:defRPr sz="975">
          <a:solidFill>
            <a:srgbClr val="404040"/>
          </a:solidFill>
          <a:latin typeface="+mn-lt"/>
          <a:ea typeface="+mn-ea"/>
        </a:defRPr>
      </a:lvl2pPr>
      <a:lvl3pPr marL="318135" indent="-102235" algn="l" rtl="0" eaLnBrk="0" fontAlgn="base" hangingPunct="0">
        <a:lnSpc>
          <a:spcPct val="90000"/>
        </a:lnSpc>
        <a:spcBef>
          <a:spcPts val="115"/>
        </a:spcBef>
        <a:spcAft>
          <a:spcPts val="225"/>
        </a:spcAft>
        <a:buClr>
          <a:srgbClr val="0B4DA2"/>
        </a:buClr>
        <a:buSzPct val="100000"/>
        <a:buFont typeface="Calibri" panose="020F0502020204030204" pitchFamily="34" charset="0"/>
        <a:buChar char="◦"/>
        <a:defRPr sz="750">
          <a:solidFill>
            <a:srgbClr val="404040"/>
          </a:solidFill>
          <a:latin typeface="+mn-lt"/>
          <a:ea typeface="+mn-ea"/>
        </a:defRPr>
      </a:lvl3pPr>
      <a:lvl4pPr marL="420370" indent="-102235" algn="l" rtl="0" eaLnBrk="0" fontAlgn="base" hangingPunct="0">
        <a:lnSpc>
          <a:spcPct val="90000"/>
        </a:lnSpc>
        <a:spcBef>
          <a:spcPts val="115"/>
        </a:spcBef>
        <a:spcAft>
          <a:spcPts val="225"/>
        </a:spcAft>
        <a:buClr>
          <a:srgbClr val="0B4DA2"/>
        </a:buClr>
        <a:buSzPct val="100000"/>
        <a:buFont typeface="Calibri" panose="020F0502020204030204" pitchFamily="34" charset="0"/>
        <a:buChar char="◦"/>
        <a:defRPr sz="750">
          <a:solidFill>
            <a:srgbClr val="404040"/>
          </a:solidFill>
          <a:latin typeface="+mn-lt"/>
          <a:ea typeface="+mn-ea"/>
        </a:defRPr>
      </a:lvl4pPr>
      <a:lvl5pPr marL="523875" indent="-104775" algn="l" rtl="0" eaLnBrk="0" fontAlgn="base" hangingPunct="0">
        <a:lnSpc>
          <a:spcPct val="90000"/>
        </a:lnSpc>
        <a:spcBef>
          <a:spcPts val="115"/>
        </a:spcBef>
        <a:spcAft>
          <a:spcPts val="225"/>
        </a:spcAft>
        <a:buClr>
          <a:srgbClr val="0B4DA2"/>
        </a:buClr>
        <a:buSzPct val="100000"/>
        <a:buFont typeface="Calibri" panose="020F0502020204030204" pitchFamily="34" charset="0"/>
        <a:buChar char="◦"/>
        <a:defRPr sz="750">
          <a:solidFill>
            <a:srgbClr val="404040"/>
          </a:solidFill>
          <a:latin typeface="+mn-lt"/>
          <a:ea typeface="+mn-ea"/>
        </a:defRPr>
      </a:lvl5pPr>
      <a:lvl6pPr marL="866775" indent="-104775" algn="l" rtl="0" fontAlgn="base">
        <a:lnSpc>
          <a:spcPct val="90000"/>
        </a:lnSpc>
        <a:spcBef>
          <a:spcPts val="115"/>
        </a:spcBef>
        <a:spcAft>
          <a:spcPts val="225"/>
        </a:spcAft>
        <a:buClr>
          <a:srgbClr val="0B4DA2"/>
        </a:buClr>
        <a:buSzPct val="100000"/>
        <a:buFont typeface="Calibri" panose="020F0502020204030204" pitchFamily="34" charset="0"/>
        <a:buChar char="◦"/>
        <a:defRPr sz="750">
          <a:solidFill>
            <a:srgbClr val="404040"/>
          </a:solidFill>
          <a:latin typeface="+mn-lt"/>
          <a:ea typeface="+mn-ea"/>
        </a:defRPr>
      </a:lvl6pPr>
      <a:lvl7pPr marL="1209675" indent="-104775" algn="l" rtl="0" fontAlgn="base">
        <a:lnSpc>
          <a:spcPct val="90000"/>
        </a:lnSpc>
        <a:spcBef>
          <a:spcPts val="115"/>
        </a:spcBef>
        <a:spcAft>
          <a:spcPts val="225"/>
        </a:spcAft>
        <a:buClr>
          <a:srgbClr val="0B4DA2"/>
        </a:buClr>
        <a:buSzPct val="100000"/>
        <a:buFont typeface="Calibri" panose="020F0502020204030204" pitchFamily="34" charset="0"/>
        <a:buChar char="◦"/>
        <a:defRPr sz="750">
          <a:solidFill>
            <a:srgbClr val="404040"/>
          </a:solidFill>
          <a:latin typeface="+mn-lt"/>
          <a:ea typeface="+mn-ea"/>
        </a:defRPr>
      </a:lvl7pPr>
      <a:lvl8pPr marL="1552575" indent="-104775" algn="l" rtl="0" fontAlgn="base">
        <a:lnSpc>
          <a:spcPct val="90000"/>
        </a:lnSpc>
        <a:spcBef>
          <a:spcPts val="115"/>
        </a:spcBef>
        <a:spcAft>
          <a:spcPts val="225"/>
        </a:spcAft>
        <a:buClr>
          <a:srgbClr val="0B4DA2"/>
        </a:buClr>
        <a:buSzPct val="100000"/>
        <a:buFont typeface="Calibri" panose="020F0502020204030204" pitchFamily="34" charset="0"/>
        <a:buChar char="◦"/>
        <a:defRPr sz="750">
          <a:solidFill>
            <a:srgbClr val="404040"/>
          </a:solidFill>
          <a:latin typeface="+mn-lt"/>
          <a:ea typeface="+mn-ea"/>
        </a:defRPr>
      </a:lvl8pPr>
      <a:lvl9pPr marL="1895475" indent="-104775" algn="l" rtl="0" fontAlgn="base">
        <a:lnSpc>
          <a:spcPct val="90000"/>
        </a:lnSpc>
        <a:spcBef>
          <a:spcPts val="115"/>
        </a:spcBef>
        <a:spcAft>
          <a:spcPts val="225"/>
        </a:spcAft>
        <a:buClr>
          <a:srgbClr val="0B4DA2"/>
        </a:buClr>
        <a:buSzPct val="100000"/>
        <a:buFont typeface="Calibri" panose="020F0502020204030204" pitchFamily="34" charset="0"/>
        <a:buChar char="◦"/>
        <a:defRPr sz="750">
          <a:solidFill>
            <a:srgbClr val="404040"/>
          </a:solidFill>
          <a:latin typeface="+mn-lt"/>
          <a:ea typeface="+mn-ea"/>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8C89EA81-7985-4042-A35B-56AD378A68F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C47971F1-C07B-674B-A475-C0C611924A3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r>
              <a:rPr kumimoji="1" lang="zh-CN" altLang="en-US"/>
              <a:t>编辑母版文本样式
第二级
第三级
第四级
第五级</a:t>
            </a:r>
          </a:p>
        </p:txBody>
      </p:sp>
      <p:sp>
        <p:nvSpPr>
          <p:cNvPr id="4" name="日期占位符 3">
            <a:extLst>
              <a:ext uri="{FF2B5EF4-FFF2-40B4-BE49-F238E27FC236}">
                <a16:creationId xmlns:a16="http://schemas.microsoft.com/office/drawing/2014/main" id="{A3039BE3-B31D-A64C-9EE8-11B208F740F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970E809-E577-CC4C-97D1-3D22F5759928}" type="datetimeFigureOut">
              <a:rPr kumimoji="1" lang="zh-CN" altLang="en-US" smtClean="0"/>
              <a:t>2021/11/18</a:t>
            </a:fld>
            <a:endParaRPr kumimoji="1" lang="zh-CN" altLang="en-US"/>
          </a:p>
        </p:txBody>
      </p:sp>
      <p:sp>
        <p:nvSpPr>
          <p:cNvPr id="5" name="页脚占位符 4">
            <a:extLst>
              <a:ext uri="{FF2B5EF4-FFF2-40B4-BE49-F238E27FC236}">
                <a16:creationId xmlns:a16="http://schemas.microsoft.com/office/drawing/2014/main" id="{C5840CA7-04CF-1146-9688-EC31E0EEA8C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灯片编号占位符 5">
            <a:extLst>
              <a:ext uri="{FF2B5EF4-FFF2-40B4-BE49-F238E27FC236}">
                <a16:creationId xmlns:a16="http://schemas.microsoft.com/office/drawing/2014/main" id="{77FEE0CC-F5CD-5B4C-ADC1-95CFA02FD30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0D264A9-D857-7049-A3C0-89D3CA0799AE}" type="slidenum">
              <a:rPr kumimoji="1" lang="zh-CN" altLang="en-US" smtClean="0"/>
              <a:t>‹#›</a:t>
            </a:fld>
            <a:endParaRPr kumimoji="1" lang="zh-CN" altLang="en-US"/>
          </a:p>
        </p:txBody>
      </p:sp>
    </p:spTree>
    <p:extLst>
      <p:ext uri="{BB962C8B-B14F-4D97-AF65-F5344CB8AC3E}">
        <p14:creationId xmlns:p14="http://schemas.microsoft.com/office/powerpoint/2010/main" val="258571687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23.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1.png"/><Relationship Id="rId7" Type="http://schemas.openxmlformats.org/officeDocument/2006/relationships/image" Target="../media/image39.png"/><Relationship Id="rId12" Type="http://schemas.openxmlformats.org/officeDocument/2006/relationships/image" Target="../media/image44.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38.png"/><Relationship Id="rId11" Type="http://schemas.openxmlformats.org/officeDocument/2006/relationships/image" Target="../media/image43.png"/><Relationship Id="rId5" Type="http://schemas.openxmlformats.org/officeDocument/2006/relationships/image" Target="../media/image37.png"/><Relationship Id="rId10" Type="http://schemas.openxmlformats.org/officeDocument/2006/relationships/image" Target="../media/image42.png"/><Relationship Id="rId4" Type="http://schemas.openxmlformats.org/officeDocument/2006/relationships/image" Target="../media/image12.jpg"/><Relationship Id="rId9" Type="http://schemas.openxmlformats.org/officeDocument/2006/relationships/image" Target="../media/image41.png"/></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80.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1.xml"/><Relationship Id="rId1" Type="http://schemas.openxmlformats.org/officeDocument/2006/relationships/slideLayout" Target="../slideLayouts/slideLayout2.xml"/><Relationship Id="rId5" Type="http://schemas.openxmlformats.org/officeDocument/2006/relationships/image" Target="../media/image62.png"/><Relationship Id="rId4" Type="http://schemas.openxmlformats.org/officeDocument/2006/relationships/image" Target="../media/image57.png"/></Relationships>
</file>

<file path=ppt/slides/_rels/slide4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2.xml"/><Relationship Id="rId1" Type="http://schemas.openxmlformats.org/officeDocument/2006/relationships/slideLayout" Target="../slideLayouts/slideLayout2.xml"/><Relationship Id="rId5" Type="http://schemas.openxmlformats.org/officeDocument/2006/relationships/image" Target="../media/image62.png"/><Relationship Id="rId4" Type="http://schemas.openxmlformats.org/officeDocument/2006/relationships/image" Target="../media/image57.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9.emf"/><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60.emf"/><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9.xml"/><Relationship Id="rId1" Type="http://schemas.openxmlformats.org/officeDocument/2006/relationships/slideLayout" Target="../slideLayouts/slideLayout2.xml"/><Relationship Id="rId5" Type="http://schemas.openxmlformats.org/officeDocument/2006/relationships/image" Target="../media/image64.png"/><Relationship Id="rId4" Type="http://schemas.openxmlformats.org/officeDocument/2006/relationships/image" Target="../media/image60.emf"/></Relationships>
</file>

<file path=ppt/slides/_rels/slide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5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60.xml.rels><?xml version="1.0" encoding="UTF-8" standalone="yes"?>
<Relationships xmlns="http://schemas.openxmlformats.org/package/2006/relationships"><Relationship Id="rId3" Type="http://schemas.openxmlformats.org/officeDocument/2006/relationships/image" Target="../media/image730.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矩形 2"/>
          <p:cNvSpPr/>
          <p:nvPr/>
        </p:nvSpPr>
        <p:spPr>
          <a:xfrm>
            <a:off x="-10795" y="3924300"/>
            <a:ext cx="12214225" cy="2950210"/>
          </a:xfrm>
          <a:prstGeom prst="rect">
            <a:avLst/>
          </a:prstGeom>
          <a:solidFill>
            <a:srgbClr val="00447C"/>
          </a:solidFill>
          <a:ln w="9525" cap="flat" cmpd="sng" algn="ctr">
            <a:noFill/>
            <a:prstDash val="solid"/>
            <a:round/>
            <a:headEnd type="none" w="med" len="med"/>
            <a:tailEnd type="none" w="med" len="med"/>
          </a:ln>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p:txBody>
      </p:sp>
      <p:pic>
        <p:nvPicPr>
          <p:cNvPr id="5" name="图片 4" descr="SHU_VI_LOGO.svg"/>
          <p:cNvPicPr>
            <a:picLocks noChangeAspect="1"/>
          </p:cNvPicPr>
          <p:nvPr/>
        </p:nvPicPr>
        <p:blipFill>
          <a:blip r:embed="rId4"/>
          <a:stretch>
            <a:fillRect/>
          </a:stretch>
        </p:blipFill>
        <p:spPr>
          <a:xfrm>
            <a:off x="9015095" y="4259580"/>
            <a:ext cx="1795780" cy="2251075"/>
          </a:xfrm>
          <a:prstGeom prst="rect">
            <a:avLst/>
          </a:prstGeom>
        </p:spPr>
      </p:pic>
      <p:sp>
        <p:nvSpPr>
          <p:cNvPr id="2" name="矩形 1">
            <a:extLst>
              <a:ext uri="{FF2B5EF4-FFF2-40B4-BE49-F238E27FC236}">
                <a16:creationId xmlns:a16="http://schemas.microsoft.com/office/drawing/2014/main" id="{75A9E019-D5ED-4BE6-A7FD-FAAA7154A7B7}"/>
              </a:ext>
            </a:extLst>
          </p:cNvPr>
          <p:cNvSpPr/>
          <p:nvPr/>
        </p:nvSpPr>
        <p:spPr>
          <a:xfrm>
            <a:off x="1524000" y="1725275"/>
            <a:ext cx="9144000" cy="1938992"/>
          </a:xfrm>
          <a:prstGeom prst="rect">
            <a:avLst/>
          </a:prstGeom>
        </p:spPr>
        <p:txBody>
          <a:bodyPr wrap="square">
            <a:spAutoFit/>
          </a:bodyPr>
          <a:lstStyle/>
          <a:p>
            <a:pPr algn="ctr"/>
            <a:r>
              <a:rPr lang="en-US" altLang="zh-CN" sz="6000" dirty="0">
                <a:latin typeface="Times New Roman" panose="02020603050405020304" pitchFamily="18" charset="0"/>
                <a:cs typeface="Times New Roman" panose="02020603050405020304" pitchFamily="18" charset="0"/>
              </a:rPr>
              <a:t>Lecture 4 Fourier Series of Continuous-time Signals</a:t>
            </a:r>
            <a:endParaRPr lang="zh-CN" altLang="en-US" sz="6000" dirty="0"/>
          </a:p>
        </p:txBody>
      </p:sp>
      <p:sp>
        <p:nvSpPr>
          <p:cNvPr id="6" name="副标题 2">
            <a:extLst>
              <a:ext uri="{FF2B5EF4-FFF2-40B4-BE49-F238E27FC236}">
                <a16:creationId xmlns:a16="http://schemas.microsoft.com/office/drawing/2014/main" id="{39CBF860-9DC8-4F10-AAED-6F0E2A3B58B5}"/>
              </a:ext>
            </a:extLst>
          </p:cNvPr>
          <p:cNvSpPr>
            <a:spLocks noGrp="1"/>
          </p:cNvSpPr>
          <p:nvPr>
            <p:ph type="subTitle" idx="1"/>
          </p:nvPr>
        </p:nvSpPr>
        <p:spPr>
          <a:xfrm>
            <a:off x="1142259" y="4259580"/>
            <a:ext cx="9144000" cy="1655762"/>
          </a:xfrm>
        </p:spPr>
        <p:txBody>
          <a:bodyPr>
            <a:normAutofit lnSpcReduction="10000"/>
          </a:bodyPr>
          <a:lstStyle/>
          <a:p>
            <a:r>
              <a:rPr lang="en-US" altLang="zh-CN" dirty="0">
                <a:solidFill>
                  <a:srgbClr val="FFFFFF"/>
                </a:solidFill>
                <a:latin typeface="Times New Roman" panose="02020603050405020304" pitchFamily="18" charset="0"/>
                <a:cs typeface="Times New Roman" panose="02020603050405020304" pitchFamily="18" charset="0"/>
              </a:rPr>
              <a:t>School of Computer Engineering and Science</a:t>
            </a:r>
          </a:p>
          <a:p>
            <a:r>
              <a:rPr lang="en-US" altLang="zh-CN" dirty="0">
                <a:solidFill>
                  <a:srgbClr val="FFFFFF"/>
                </a:solidFill>
                <a:latin typeface="Times New Roman" panose="02020603050405020304" pitchFamily="18" charset="0"/>
                <a:cs typeface="Times New Roman" panose="02020603050405020304" pitchFamily="18" charset="0"/>
              </a:rPr>
              <a:t>Shanghai University</a:t>
            </a:r>
          </a:p>
          <a:p>
            <a:endParaRPr lang="en-US" altLang="zh-CN" dirty="0">
              <a:solidFill>
                <a:srgbClr val="FFFFFF"/>
              </a:solidFill>
              <a:latin typeface="Times New Roman" panose="02020603050405020304" pitchFamily="18" charset="0"/>
              <a:cs typeface="Times New Roman" panose="02020603050405020304" pitchFamily="18" charset="0"/>
            </a:endParaRPr>
          </a:p>
          <a:p>
            <a:r>
              <a:rPr lang="en-US" altLang="zh-CN" dirty="0">
                <a:solidFill>
                  <a:srgbClr val="FFFFFF"/>
                </a:solidFill>
                <a:latin typeface="Times New Roman" panose="02020603050405020304" pitchFamily="18" charset="0"/>
                <a:cs typeface="Times New Roman" panose="02020603050405020304" pitchFamily="18" charset="0"/>
              </a:rPr>
              <a:t>Instructor:  Jianjia Wang, </a:t>
            </a:r>
            <a:r>
              <a:rPr lang="en-US" altLang="zh-CN" dirty="0" err="1">
                <a:solidFill>
                  <a:srgbClr val="FFFFFF"/>
                </a:solidFill>
                <a:latin typeface="Times New Roman" panose="02020603050405020304" pitchFamily="18" charset="0"/>
                <a:cs typeface="Times New Roman" panose="02020603050405020304" pitchFamily="18" charset="0"/>
              </a:rPr>
              <a:t>Shengyu</a:t>
            </a:r>
            <a:r>
              <a:rPr lang="en-US" altLang="zh-CN" dirty="0">
                <a:solidFill>
                  <a:srgbClr val="FFFFFF"/>
                </a:solidFill>
                <a:latin typeface="Times New Roman" panose="02020603050405020304" pitchFamily="18" charset="0"/>
                <a:cs typeface="Times New Roman" panose="02020603050405020304" pitchFamily="18" charset="0"/>
              </a:rPr>
              <a:t> </a:t>
            </a:r>
            <a:r>
              <a:rPr lang="en-US" altLang="zh-CN" dirty="0" err="1">
                <a:solidFill>
                  <a:srgbClr val="FFFFFF"/>
                </a:solidFill>
                <a:latin typeface="Times New Roman" panose="02020603050405020304" pitchFamily="18" charset="0"/>
                <a:cs typeface="Times New Roman" panose="02020603050405020304" pitchFamily="18" charset="0"/>
              </a:rPr>
              <a:t>Duan</a:t>
            </a:r>
            <a:endParaRPr lang="zh-CN" altLang="en-US" dirty="0">
              <a:solidFill>
                <a:srgbClr val="FFFFFF"/>
              </a:solidFill>
              <a:latin typeface="Times New Roman" panose="02020603050405020304" pitchFamily="18" charset="0"/>
              <a:cs typeface="Times New Roman" panose="02020603050405020304" pitchFamily="18" charset="0"/>
            </a:endParaRPr>
          </a:p>
        </p:txBody>
      </p:sp>
    </p:spTree>
    <p:custDataLst>
      <p:tags r:id="rId1"/>
    </p:custDataLst>
    <p:extLst>
      <p:ext uri="{BB962C8B-B14F-4D97-AF65-F5344CB8AC3E}">
        <p14:creationId xmlns:p14="http://schemas.microsoft.com/office/powerpoint/2010/main" val="1934845413"/>
      </p:ext>
    </p:extLst>
  </p:cSld>
  <p:clrMapOvr>
    <a:masterClrMapping/>
  </p:clrMapOvr>
  <p:transition spd="med">
    <p:cut/>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25C303-6879-D547-8125-F07718E64B38}"/>
              </a:ext>
            </a:extLst>
          </p:cNvPr>
          <p:cNvSpPr>
            <a:spLocks noGrp="1"/>
          </p:cNvSpPr>
          <p:nvPr>
            <p:ph type="title"/>
          </p:nvPr>
        </p:nvSpPr>
        <p:spPr>
          <a:xfrm>
            <a:off x="660400" y="228602"/>
            <a:ext cx="10657633" cy="784225"/>
          </a:xfrm>
        </p:spPr>
        <p:txBody>
          <a:bodyPr/>
          <a:lstStyle/>
          <a:p>
            <a:r>
              <a:rPr lang="en-US" altLang="zh-CN" sz="3200" dirty="0">
                <a:solidFill>
                  <a:schemeClr val="tx1"/>
                </a:solidFill>
                <a:latin typeface="Times New Roman" panose="02020603050405020304" pitchFamily="18" charset="0"/>
                <a:cs typeface="Times New Roman" panose="02020603050405020304" pitchFamily="18" charset="0"/>
              </a:rPr>
              <a:t>Time/Frequency Domain</a:t>
            </a:r>
          </a:p>
        </p:txBody>
      </p:sp>
      <p:sp>
        <p:nvSpPr>
          <p:cNvPr id="3" name="内容占位符 2">
            <a:extLst>
              <a:ext uri="{FF2B5EF4-FFF2-40B4-BE49-F238E27FC236}">
                <a16:creationId xmlns:a16="http://schemas.microsoft.com/office/drawing/2014/main" id="{4540E06A-412C-CE41-9E57-121FB374F2B8}"/>
              </a:ext>
            </a:extLst>
          </p:cNvPr>
          <p:cNvSpPr>
            <a:spLocks noGrp="1"/>
          </p:cNvSpPr>
          <p:nvPr>
            <p:ph idx="1"/>
          </p:nvPr>
        </p:nvSpPr>
        <p:spPr>
          <a:xfrm>
            <a:off x="564618" y="1189947"/>
            <a:ext cx="10958688" cy="5313490"/>
          </a:xfrm>
        </p:spPr>
        <p:txBody>
          <a:bodyPr/>
          <a:lstStyle/>
          <a:p>
            <a:pPr marL="0" indent="0">
              <a:buNone/>
            </a:pPr>
            <a:r>
              <a:rPr lang="en-US" altLang="zh-CN" sz="2800" dirty="0">
                <a:solidFill>
                  <a:schemeClr val="tx1"/>
                </a:solidFill>
                <a:latin typeface="Times New Roman" panose="02020603050405020304" pitchFamily="18" charset="0"/>
                <a:cs typeface="Times New Roman" panose="02020603050405020304" pitchFamily="18" charset="0"/>
              </a:rPr>
              <a:t>Why frequency domain is important</a:t>
            </a:r>
          </a:p>
          <a:p>
            <a:pPr marL="457200" indent="-457200">
              <a:buFont typeface="Arial" panose="020B0604020202020204" pitchFamily="34" charset="0"/>
              <a:buChar char="•"/>
            </a:pPr>
            <a:endParaRPr lang="en-US" altLang="zh-CN" sz="2800" dirty="0">
              <a:solidFill>
                <a:schemeClr val="tx1"/>
              </a:solidFill>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endParaRPr lang="en-US" altLang="zh-CN" sz="2800" dirty="0">
              <a:solidFill>
                <a:schemeClr val="tx1"/>
              </a:solidFill>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endParaRPr lang="en-US" altLang="zh-CN" sz="2800" dirty="0">
              <a:solidFill>
                <a:schemeClr val="tx1"/>
              </a:solidFill>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endParaRPr lang="en-US" altLang="zh-CN" sz="2800" dirty="0">
              <a:solidFill>
                <a:schemeClr val="tx1"/>
              </a:solidFill>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endParaRPr lang="en-US" altLang="zh-CN" sz="2800" dirty="0">
              <a:solidFill>
                <a:schemeClr val="tx1"/>
              </a:solidFill>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endParaRPr lang="en-US" altLang="zh-CN" sz="2800" dirty="0">
              <a:solidFill>
                <a:schemeClr val="tx1"/>
              </a:solidFill>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endParaRPr lang="en-US" altLang="zh-CN" sz="2800" dirty="0">
              <a:solidFill>
                <a:schemeClr val="tx1"/>
              </a:solidFill>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US" altLang="zh-CN" sz="2800" dirty="0">
                <a:solidFill>
                  <a:schemeClr val="tx1"/>
                </a:solidFill>
                <a:latin typeface="Times New Roman" panose="02020603050405020304" pitchFamily="18" charset="0"/>
                <a:cs typeface="Times New Roman" panose="02020603050405020304" pitchFamily="18" charset="0"/>
              </a:rPr>
              <a:t>We can collect even more information in frequency domain, </a:t>
            </a:r>
            <a:r>
              <a:rPr lang="en-US" altLang="zh-CN" sz="2800" i="1" dirty="0">
                <a:solidFill>
                  <a:schemeClr val="tx1"/>
                </a:solidFill>
                <a:latin typeface="Times New Roman" panose="02020603050405020304" pitchFamily="18" charset="0"/>
                <a:cs typeface="Times New Roman" panose="02020603050405020304" pitchFamily="18" charset="0"/>
              </a:rPr>
              <a:t>e.g.</a:t>
            </a:r>
            <a:r>
              <a:rPr lang="en-US" altLang="zh-CN" sz="2800" dirty="0">
                <a:solidFill>
                  <a:schemeClr val="tx1"/>
                </a:solidFill>
                <a:latin typeface="Times New Roman" panose="02020603050405020304" pitchFamily="18" charset="0"/>
                <a:cs typeface="Times New Roman" panose="02020603050405020304" pitchFamily="18" charset="0"/>
              </a:rPr>
              <a:t>:</a:t>
            </a:r>
          </a:p>
          <a:p>
            <a:pPr marL="111760" lvl="1" indent="0">
              <a:buNone/>
            </a:pPr>
            <a:r>
              <a:rPr lang="en-US" altLang="zh-CN" sz="2800" kern="0" dirty="0">
                <a:solidFill>
                  <a:schemeClr val="tx1">
                    <a:lumMod val="65000"/>
                    <a:lumOff val="35000"/>
                  </a:schemeClr>
                </a:solidFill>
                <a:latin typeface="Times New Roman" panose="02020603050405020304" pitchFamily="18" charset="0"/>
                <a:cs typeface="Times New Roman" panose="02020603050405020304" pitchFamily="18" charset="0"/>
              </a:rPr>
              <a:t>      - Speaker recognition based on frequency-based coefficients</a:t>
            </a:r>
          </a:p>
          <a:p>
            <a:pPr marL="111760" lvl="1" indent="0">
              <a:buNone/>
            </a:pPr>
            <a:r>
              <a:rPr lang="en-US" altLang="zh-CN" sz="2800" kern="0" dirty="0">
                <a:solidFill>
                  <a:schemeClr val="tx1">
                    <a:lumMod val="65000"/>
                    <a:lumOff val="35000"/>
                  </a:schemeClr>
                </a:solidFill>
                <a:latin typeface="Times New Roman" panose="02020603050405020304" pitchFamily="18" charset="0"/>
                <a:cs typeface="Times New Roman" panose="02020603050405020304" pitchFamily="18" charset="0"/>
              </a:rPr>
              <a:t>      - Noise identification based on noise frequency characteristics</a:t>
            </a:r>
            <a:endParaRPr lang="en-US" altLang="zh-CN" sz="2800" dirty="0">
              <a:solidFill>
                <a:schemeClr val="tx1"/>
              </a:solidFill>
              <a:latin typeface="Times New Roman" panose="02020603050405020304" pitchFamily="18" charset="0"/>
              <a:cs typeface="Times New Roman" panose="02020603050405020304" pitchFamily="18" charset="0"/>
            </a:endParaRPr>
          </a:p>
          <a:p>
            <a:pPr marL="165100" lvl="1" indent="0">
              <a:buNone/>
            </a:pPr>
            <a:endParaRPr lang="en-US" altLang="zh-CN"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CN" sz="2800" dirty="0">
              <a:solidFill>
                <a:schemeClr val="tx1"/>
              </a:solidFill>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endParaRPr lang="en-US" altLang="zh-CN" sz="2800" dirty="0">
              <a:solidFill>
                <a:schemeClr val="tx1"/>
              </a:solidFill>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endParaRPr lang="en-US" altLang="zh-CN" sz="2800" dirty="0">
              <a:solidFill>
                <a:schemeClr val="tx1"/>
              </a:solidFill>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endParaRPr lang="en-US" altLang="zh-CN" sz="2800" dirty="0">
              <a:solidFill>
                <a:schemeClr val="tx1"/>
              </a:solidFill>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endParaRPr lang="en-US" altLang="zh-CN"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CN" sz="2800" dirty="0">
              <a:solidFill>
                <a:schemeClr val="tx1"/>
              </a:solidFill>
              <a:latin typeface="Times New Roman" panose="02020603050405020304" pitchFamily="18" charset="0"/>
              <a:cs typeface="Times New Roman" panose="02020603050405020304" pitchFamily="18" charset="0"/>
            </a:endParaRPr>
          </a:p>
        </p:txBody>
      </p:sp>
      <p:sp>
        <p:nvSpPr>
          <p:cNvPr id="4" name="灯片编号占位符 3">
            <a:extLst>
              <a:ext uri="{FF2B5EF4-FFF2-40B4-BE49-F238E27FC236}">
                <a16:creationId xmlns:a16="http://schemas.microsoft.com/office/drawing/2014/main" id="{85E636C3-A315-5A44-AEB6-E49847757912}"/>
              </a:ext>
            </a:extLst>
          </p:cNvPr>
          <p:cNvSpPr>
            <a:spLocks noGrp="1"/>
          </p:cNvSpPr>
          <p:nvPr>
            <p:ph type="sldNum" sz="quarter" idx="12"/>
          </p:nvPr>
        </p:nvSpPr>
        <p:spPr/>
        <p:txBody>
          <a:bodyPr/>
          <a:lstStyle/>
          <a:p>
            <a:fld id="{89DB14B3-731A-4352-BC82-B1993596BD11}" type="slidenum">
              <a:rPr lang="zh-CN" altLang="en-US" smtClean="0"/>
              <a:pPr/>
              <a:t>10</a:t>
            </a:fld>
            <a:endParaRPr lang="zh-CN" altLang="en-US" dirty="0"/>
          </a:p>
        </p:txBody>
      </p:sp>
      <p:grpSp>
        <p:nvGrpSpPr>
          <p:cNvPr id="6" name="组合 5">
            <a:extLst>
              <a:ext uri="{FF2B5EF4-FFF2-40B4-BE49-F238E27FC236}">
                <a16:creationId xmlns:a16="http://schemas.microsoft.com/office/drawing/2014/main" id="{19AFEE93-72FE-442C-A681-AF0D7012DFD1}"/>
              </a:ext>
            </a:extLst>
          </p:cNvPr>
          <p:cNvGrpSpPr/>
          <p:nvPr/>
        </p:nvGrpSpPr>
        <p:grpSpPr>
          <a:xfrm>
            <a:off x="4798682" y="1401059"/>
            <a:ext cx="7094621" cy="3596659"/>
            <a:chOff x="3142499" y="2657766"/>
            <a:chExt cx="7094621" cy="3596659"/>
          </a:xfrm>
        </p:grpSpPr>
        <p:pic>
          <p:nvPicPr>
            <p:cNvPr id="14" name="Picture 6">
              <a:extLst>
                <a:ext uri="{FF2B5EF4-FFF2-40B4-BE49-F238E27FC236}">
                  <a16:creationId xmlns:a16="http://schemas.microsoft.com/office/drawing/2014/main" id="{5196D624-BD7F-4FAD-A578-90527D38B68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53800" b="34"/>
            <a:stretch/>
          </p:blipFill>
          <p:spPr bwMode="auto">
            <a:xfrm>
              <a:off x="3142499" y="3088433"/>
              <a:ext cx="7094621" cy="3165992"/>
            </a:xfrm>
            <a:prstGeom prst="rect">
              <a:avLst/>
            </a:prstGeom>
            <a:noFill/>
            <a:extLst>
              <a:ext uri="{909E8E84-426E-40DD-AFC4-6F175D3DCCD1}">
                <a14:hiddenFill xmlns:a14="http://schemas.microsoft.com/office/drawing/2010/main">
                  <a:solidFill>
                    <a:srgbClr val="FFFFFF"/>
                  </a:solidFill>
                </a14:hiddenFill>
              </a:ext>
            </a:extLst>
          </p:spPr>
        </p:pic>
        <p:sp>
          <p:nvSpPr>
            <p:cNvPr id="15" name="内容占位符 2">
              <a:extLst>
                <a:ext uri="{FF2B5EF4-FFF2-40B4-BE49-F238E27FC236}">
                  <a16:creationId xmlns:a16="http://schemas.microsoft.com/office/drawing/2014/main" id="{60AF7E24-ED5F-4A0F-915E-C3D28BA83965}"/>
                </a:ext>
              </a:extLst>
            </p:cNvPr>
            <p:cNvSpPr txBox="1">
              <a:spLocks/>
            </p:cNvSpPr>
            <p:nvPr/>
          </p:nvSpPr>
          <p:spPr bwMode="auto">
            <a:xfrm>
              <a:off x="4291046" y="2657766"/>
              <a:ext cx="5291494" cy="448576"/>
            </a:xfrm>
            <a:prstGeom prst="rect">
              <a:avLst/>
            </a:prstGeom>
            <a:solidFill>
              <a:schemeClr val="bg1"/>
            </a:solidFill>
            <a:ln>
              <a:solidFill>
                <a:schemeClr val="tx1"/>
              </a:solidFill>
            </a:ln>
          </p:spPr>
          <p:txBody>
            <a:bodyPr vert="horz" wrap="square" lIns="0" tIns="45720" rIns="0" bIns="45720" numCol="1" anchor="t" anchorCtr="0" compatLnSpc="1"/>
            <a:lstStyle>
              <a:lvl1pPr marL="51435" indent="-51435" algn="l" rtl="0" eaLnBrk="0" fontAlgn="base" hangingPunct="0">
                <a:lnSpc>
                  <a:spcPct val="90000"/>
                </a:lnSpc>
                <a:spcBef>
                  <a:spcPts val="675"/>
                </a:spcBef>
                <a:spcAft>
                  <a:spcPts val="115"/>
                </a:spcAft>
                <a:buClr>
                  <a:srgbClr val="0B4DA2"/>
                </a:buClr>
                <a:buSzPct val="100000"/>
                <a:buFont typeface="Calibri" panose="020F0502020204030204" pitchFamily="34" charset="0"/>
                <a:buChar char=" "/>
                <a:defRPr sz="2400">
                  <a:solidFill>
                    <a:srgbClr val="404040"/>
                  </a:solidFill>
                  <a:latin typeface="+mn-lt"/>
                  <a:ea typeface="+mn-ea"/>
                  <a:cs typeface="+mn-cs"/>
                </a:defRPr>
              </a:lvl1pPr>
              <a:lvl2pPr marL="216535" indent="-104775" algn="l" rtl="0" eaLnBrk="0" fontAlgn="base" hangingPunct="0">
                <a:lnSpc>
                  <a:spcPct val="90000"/>
                </a:lnSpc>
                <a:spcBef>
                  <a:spcPts val="115"/>
                </a:spcBef>
                <a:spcAft>
                  <a:spcPts val="225"/>
                </a:spcAft>
                <a:buClr>
                  <a:srgbClr val="0B4DA2"/>
                </a:buClr>
                <a:buSzPct val="100000"/>
                <a:buFont typeface="Calibri" panose="020F0502020204030204" pitchFamily="34" charset="0"/>
                <a:buChar char="◦"/>
                <a:defRPr sz="975">
                  <a:solidFill>
                    <a:srgbClr val="404040"/>
                  </a:solidFill>
                  <a:latin typeface="+mn-lt"/>
                  <a:ea typeface="+mn-ea"/>
                </a:defRPr>
              </a:lvl2pPr>
              <a:lvl3pPr marL="318135" indent="-102235" algn="l" rtl="0" eaLnBrk="0" fontAlgn="base" hangingPunct="0">
                <a:lnSpc>
                  <a:spcPct val="90000"/>
                </a:lnSpc>
                <a:spcBef>
                  <a:spcPts val="115"/>
                </a:spcBef>
                <a:spcAft>
                  <a:spcPts val="225"/>
                </a:spcAft>
                <a:buClr>
                  <a:srgbClr val="0B4DA2"/>
                </a:buClr>
                <a:buSzPct val="100000"/>
                <a:buFont typeface="Calibri" panose="020F0502020204030204" pitchFamily="34" charset="0"/>
                <a:buChar char="◦"/>
                <a:defRPr sz="750">
                  <a:solidFill>
                    <a:srgbClr val="404040"/>
                  </a:solidFill>
                  <a:latin typeface="+mn-lt"/>
                  <a:ea typeface="+mn-ea"/>
                </a:defRPr>
              </a:lvl3pPr>
              <a:lvl4pPr marL="420370" indent="-102235" algn="l" rtl="0" eaLnBrk="0" fontAlgn="base" hangingPunct="0">
                <a:lnSpc>
                  <a:spcPct val="90000"/>
                </a:lnSpc>
                <a:spcBef>
                  <a:spcPts val="115"/>
                </a:spcBef>
                <a:spcAft>
                  <a:spcPts val="225"/>
                </a:spcAft>
                <a:buClr>
                  <a:srgbClr val="0B4DA2"/>
                </a:buClr>
                <a:buSzPct val="100000"/>
                <a:buFont typeface="Calibri" panose="020F0502020204030204" pitchFamily="34" charset="0"/>
                <a:buChar char="◦"/>
                <a:defRPr sz="750">
                  <a:solidFill>
                    <a:srgbClr val="404040"/>
                  </a:solidFill>
                  <a:latin typeface="+mn-lt"/>
                  <a:ea typeface="+mn-ea"/>
                </a:defRPr>
              </a:lvl4pPr>
              <a:lvl5pPr marL="523875" indent="-104775" algn="l" rtl="0" eaLnBrk="0" fontAlgn="base" hangingPunct="0">
                <a:lnSpc>
                  <a:spcPct val="90000"/>
                </a:lnSpc>
                <a:spcBef>
                  <a:spcPts val="115"/>
                </a:spcBef>
                <a:spcAft>
                  <a:spcPts val="225"/>
                </a:spcAft>
                <a:buClr>
                  <a:srgbClr val="0B4DA2"/>
                </a:buClr>
                <a:buSzPct val="100000"/>
                <a:buFont typeface="Calibri" panose="020F0502020204030204" pitchFamily="34" charset="0"/>
                <a:buChar char="◦"/>
                <a:defRPr sz="750">
                  <a:solidFill>
                    <a:srgbClr val="404040"/>
                  </a:solidFill>
                  <a:latin typeface="+mn-lt"/>
                  <a:ea typeface="+mn-ea"/>
                </a:defRPr>
              </a:lvl5pPr>
              <a:lvl6pPr marL="866775" indent="-104775" algn="l" rtl="0" fontAlgn="base">
                <a:lnSpc>
                  <a:spcPct val="90000"/>
                </a:lnSpc>
                <a:spcBef>
                  <a:spcPts val="115"/>
                </a:spcBef>
                <a:spcAft>
                  <a:spcPts val="225"/>
                </a:spcAft>
                <a:buClr>
                  <a:srgbClr val="0B4DA2"/>
                </a:buClr>
                <a:buSzPct val="100000"/>
                <a:buFont typeface="Calibri" panose="020F0502020204030204" pitchFamily="34" charset="0"/>
                <a:buChar char="◦"/>
                <a:defRPr sz="750">
                  <a:solidFill>
                    <a:srgbClr val="404040"/>
                  </a:solidFill>
                  <a:latin typeface="+mn-lt"/>
                  <a:ea typeface="+mn-ea"/>
                </a:defRPr>
              </a:lvl6pPr>
              <a:lvl7pPr marL="1209675" indent="-104775" algn="l" rtl="0" fontAlgn="base">
                <a:lnSpc>
                  <a:spcPct val="90000"/>
                </a:lnSpc>
                <a:spcBef>
                  <a:spcPts val="115"/>
                </a:spcBef>
                <a:spcAft>
                  <a:spcPts val="225"/>
                </a:spcAft>
                <a:buClr>
                  <a:srgbClr val="0B4DA2"/>
                </a:buClr>
                <a:buSzPct val="100000"/>
                <a:buFont typeface="Calibri" panose="020F0502020204030204" pitchFamily="34" charset="0"/>
                <a:buChar char="◦"/>
                <a:defRPr sz="750">
                  <a:solidFill>
                    <a:srgbClr val="404040"/>
                  </a:solidFill>
                  <a:latin typeface="+mn-lt"/>
                  <a:ea typeface="+mn-ea"/>
                </a:defRPr>
              </a:lvl7pPr>
              <a:lvl8pPr marL="1552575" indent="-104775" algn="l" rtl="0" fontAlgn="base">
                <a:lnSpc>
                  <a:spcPct val="90000"/>
                </a:lnSpc>
                <a:spcBef>
                  <a:spcPts val="115"/>
                </a:spcBef>
                <a:spcAft>
                  <a:spcPts val="225"/>
                </a:spcAft>
                <a:buClr>
                  <a:srgbClr val="0B4DA2"/>
                </a:buClr>
                <a:buSzPct val="100000"/>
                <a:buFont typeface="Calibri" panose="020F0502020204030204" pitchFamily="34" charset="0"/>
                <a:buChar char="◦"/>
                <a:defRPr sz="750">
                  <a:solidFill>
                    <a:srgbClr val="404040"/>
                  </a:solidFill>
                  <a:latin typeface="+mn-lt"/>
                  <a:ea typeface="+mn-ea"/>
                </a:defRPr>
              </a:lvl8pPr>
              <a:lvl9pPr marL="1895475" indent="-104775" algn="l" rtl="0" fontAlgn="base">
                <a:lnSpc>
                  <a:spcPct val="90000"/>
                </a:lnSpc>
                <a:spcBef>
                  <a:spcPts val="115"/>
                </a:spcBef>
                <a:spcAft>
                  <a:spcPts val="225"/>
                </a:spcAft>
                <a:buClr>
                  <a:srgbClr val="0B4DA2"/>
                </a:buClr>
                <a:buSzPct val="100000"/>
                <a:buFont typeface="Calibri" panose="020F0502020204030204" pitchFamily="34" charset="0"/>
                <a:buChar char="◦"/>
                <a:defRPr sz="750">
                  <a:solidFill>
                    <a:srgbClr val="404040"/>
                  </a:solidFill>
                  <a:latin typeface="+mn-lt"/>
                  <a:ea typeface="+mn-ea"/>
                </a:defRPr>
              </a:lvl9pPr>
            </a:lstStyle>
            <a:p>
              <a:pPr marL="0" indent="0">
                <a:buFont typeface="Calibri" panose="020F0502020204030204" pitchFamily="34" charset="0"/>
                <a:buNone/>
              </a:pPr>
              <a:r>
                <a:rPr lang="en-US" altLang="zh-CN" sz="2800" kern="0" dirty="0">
                  <a:solidFill>
                    <a:schemeClr val="tx1"/>
                  </a:solidFill>
                  <a:latin typeface="Times New Roman" panose="02020603050405020304" pitchFamily="18" charset="0"/>
                  <a:cs typeface="Times New Roman" panose="02020603050405020304" pitchFamily="18" charset="0"/>
                </a:rPr>
                <a:t>An audio signal in frequency domain</a:t>
              </a:r>
            </a:p>
            <a:p>
              <a:pPr marL="457200" indent="-457200">
                <a:buFont typeface="Arial" panose="020B0604020202020204" pitchFamily="34" charset="0"/>
                <a:buChar char="•"/>
              </a:pPr>
              <a:endParaRPr lang="en-US" altLang="zh-CN" sz="2800" kern="0" dirty="0">
                <a:solidFill>
                  <a:schemeClr val="tx1"/>
                </a:solidFill>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endParaRPr lang="en-US" altLang="zh-CN" sz="2800" kern="0" dirty="0">
                <a:solidFill>
                  <a:schemeClr val="tx1"/>
                </a:solidFill>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endParaRPr lang="en-US" altLang="zh-CN" sz="2800" kern="0" dirty="0">
                <a:solidFill>
                  <a:schemeClr val="tx1"/>
                </a:solidFill>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endParaRPr lang="en-US" altLang="zh-CN" sz="2800" kern="0" dirty="0">
                <a:solidFill>
                  <a:schemeClr val="tx1"/>
                </a:solidFill>
                <a:latin typeface="Times New Roman" panose="02020603050405020304" pitchFamily="18" charset="0"/>
                <a:cs typeface="Times New Roman" panose="02020603050405020304" pitchFamily="18" charset="0"/>
              </a:endParaRPr>
            </a:p>
            <a:p>
              <a:pPr marL="0" indent="0">
                <a:buFont typeface="Calibri" panose="020F0502020204030204" pitchFamily="34" charset="0"/>
                <a:buNone/>
              </a:pPr>
              <a:endParaRPr lang="en-US" altLang="zh-CN" sz="2800" kern="0" dirty="0">
                <a:solidFill>
                  <a:schemeClr val="tx1"/>
                </a:solidFill>
                <a:latin typeface="Times New Roman" panose="02020603050405020304" pitchFamily="18" charset="0"/>
                <a:cs typeface="Times New Roman" panose="02020603050405020304" pitchFamily="18" charset="0"/>
              </a:endParaRPr>
            </a:p>
          </p:txBody>
        </p:sp>
      </p:grpSp>
      <p:pic>
        <p:nvPicPr>
          <p:cNvPr id="8" name="Picture 8" descr="IntelliGo">
            <a:extLst>
              <a:ext uri="{FF2B5EF4-FFF2-40B4-BE49-F238E27FC236}">
                <a16:creationId xmlns:a16="http://schemas.microsoft.com/office/drawing/2014/main" id="{A4B7F160-67DB-4B97-A866-6ED8E951A00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7426" r="40488"/>
          <a:stretch/>
        </p:blipFill>
        <p:spPr bwMode="auto">
          <a:xfrm>
            <a:off x="968026" y="1922650"/>
            <a:ext cx="3200400" cy="25348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7329395"/>
      </p:ext>
    </p:extLst>
  </p:cSld>
  <p:clrMapOvr>
    <a:masterClrMapping/>
  </p:clrMapOvr>
  <p:transition spd="med">
    <p:cut/>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25C303-6879-D547-8125-F07718E64B38}"/>
              </a:ext>
            </a:extLst>
          </p:cNvPr>
          <p:cNvSpPr>
            <a:spLocks noGrp="1"/>
          </p:cNvSpPr>
          <p:nvPr>
            <p:ph type="title"/>
          </p:nvPr>
        </p:nvSpPr>
        <p:spPr>
          <a:xfrm>
            <a:off x="660400" y="228602"/>
            <a:ext cx="10657633" cy="784225"/>
          </a:xfrm>
        </p:spPr>
        <p:txBody>
          <a:bodyPr/>
          <a:lstStyle/>
          <a:p>
            <a:r>
              <a:rPr lang="en-US" altLang="zh-CN" sz="3200" dirty="0">
                <a:solidFill>
                  <a:schemeClr val="tx1"/>
                </a:solidFill>
                <a:latin typeface="Times New Roman" panose="02020603050405020304" pitchFamily="18" charset="0"/>
                <a:cs typeface="Times New Roman" panose="02020603050405020304" pitchFamily="18" charset="0"/>
              </a:rPr>
              <a:t>Time/Frequency Domain</a:t>
            </a:r>
          </a:p>
        </p:txBody>
      </p:sp>
      <p:sp>
        <p:nvSpPr>
          <p:cNvPr id="3" name="内容占位符 2">
            <a:extLst>
              <a:ext uri="{FF2B5EF4-FFF2-40B4-BE49-F238E27FC236}">
                <a16:creationId xmlns:a16="http://schemas.microsoft.com/office/drawing/2014/main" id="{4540E06A-412C-CE41-9E57-121FB374F2B8}"/>
              </a:ext>
            </a:extLst>
          </p:cNvPr>
          <p:cNvSpPr>
            <a:spLocks noGrp="1"/>
          </p:cNvSpPr>
          <p:nvPr>
            <p:ph idx="1"/>
          </p:nvPr>
        </p:nvSpPr>
        <p:spPr>
          <a:xfrm>
            <a:off x="564618" y="1189947"/>
            <a:ext cx="10958688" cy="5313490"/>
          </a:xfrm>
        </p:spPr>
        <p:txBody>
          <a:bodyPr/>
          <a:lstStyle/>
          <a:p>
            <a:pPr marL="0" indent="0">
              <a:buNone/>
            </a:pPr>
            <a:r>
              <a:rPr lang="en-US" altLang="zh-CN" sz="2800" dirty="0">
                <a:solidFill>
                  <a:schemeClr val="tx1"/>
                </a:solidFill>
                <a:latin typeface="Times New Roman" panose="02020603050405020304" pitchFamily="18" charset="0"/>
                <a:cs typeface="Times New Roman" panose="02020603050405020304" pitchFamily="18" charset="0"/>
              </a:rPr>
              <a:t>Why frequency domain is important</a:t>
            </a:r>
          </a:p>
          <a:p>
            <a:pPr marL="457200" indent="-457200">
              <a:buFont typeface="Arial" panose="020B0604020202020204" pitchFamily="34" charset="0"/>
              <a:buChar char="•"/>
            </a:pPr>
            <a:r>
              <a:rPr lang="en-US" altLang="zh-CN" sz="2800" dirty="0">
                <a:solidFill>
                  <a:schemeClr val="tx1"/>
                </a:solidFill>
                <a:latin typeface="Times New Roman" panose="02020603050405020304" pitchFamily="18" charset="0"/>
                <a:cs typeface="Times New Roman" panose="02020603050405020304" pitchFamily="18" charset="0"/>
              </a:rPr>
              <a:t>Frequency domain is a different perspective on signal, which providing us more useful information. </a:t>
            </a:r>
          </a:p>
          <a:p>
            <a:pPr marL="457200" indent="-457200">
              <a:buFont typeface="Arial" panose="020B0604020202020204" pitchFamily="34" charset="0"/>
              <a:buChar char="•"/>
            </a:pPr>
            <a:endParaRPr lang="en-US" altLang="zh-CN" sz="2800" kern="0" dirty="0">
              <a:solidFill>
                <a:schemeClr val="tx1"/>
              </a:solidFill>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US" altLang="zh-CN" sz="2800" kern="0" dirty="0">
                <a:solidFill>
                  <a:schemeClr val="tx1"/>
                </a:solidFill>
                <a:latin typeface="Times New Roman" panose="02020603050405020304" pitchFamily="18" charset="0"/>
                <a:cs typeface="Times New Roman" panose="02020603050405020304" pitchFamily="18" charset="0"/>
              </a:rPr>
              <a:t>Generally,</a:t>
            </a:r>
          </a:p>
          <a:p>
            <a:pPr marL="0" indent="0">
              <a:buNone/>
            </a:pPr>
            <a:r>
              <a:rPr lang="en-US" altLang="zh-CN" sz="2800" dirty="0">
                <a:solidFill>
                  <a:schemeClr val="tx1"/>
                </a:solidFill>
                <a:latin typeface="Times New Roman" panose="02020603050405020304" pitchFamily="18" charset="0"/>
                <a:cs typeface="Times New Roman" panose="02020603050405020304" pitchFamily="18" charset="0"/>
              </a:rPr>
              <a:t>      - </a:t>
            </a:r>
            <a:r>
              <a:rPr lang="en-US" altLang="zh-CN" sz="2800" kern="0" dirty="0">
                <a:solidFill>
                  <a:schemeClr val="tx1">
                    <a:lumMod val="65000"/>
                    <a:lumOff val="35000"/>
                  </a:schemeClr>
                </a:solidFill>
                <a:latin typeface="Times New Roman" panose="02020603050405020304" pitchFamily="18" charset="0"/>
                <a:cs typeface="Times New Roman" panose="02020603050405020304" pitchFamily="18" charset="0"/>
              </a:rPr>
              <a:t>Time domain shows how we tend to think that things work;</a:t>
            </a:r>
          </a:p>
          <a:p>
            <a:pPr marL="0" indent="0">
              <a:buNone/>
            </a:pPr>
            <a:r>
              <a:rPr lang="en-US" altLang="zh-CN" sz="2000" dirty="0">
                <a:effectLst/>
                <a:ea typeface="Segoe UI Web (West European)"/>
              </a:rPr>
              <a:t>            </a:t>
            </a:r>
            <a:r>
              <a:rPr lang="zh-CN" altLang="zh-CN" sz="2000" dirty="0">
                <a:effectLst/>
                <a:ea typeface="Segoe UI Web (West European)"/>
              </a:rPr>
              <a:t>时间域显示我们如何倾向于认为事情是工作;</a:t>
            </a:r>
            <a:endParaRPr lang="en-US" altLang="zh-CN" sz="2800" kern="0" dirty="0">
              <a:solidFill>
                <a:schemeClr val="tx1">
                  <a:lumMod val="65000"/>
                  <a:lumOff val="35000"/>
                </a:schemeClr>
              </a:solidFill>
              <a:latin typeface="Times New Roman" panose="02020603050405020304" pitchFamily="18" charset="0"/>
              <a:cs typeface="Times New Roman" panose="02020603050405020304" pitchFamily="18" charset="0"/>
            </a:endParaRPr>
          </a:p>
          <a:p>
            <a:pPr marL="111760" lvl="1" indent="0">
              <a:buNone/>
            </a:pPr>
            <a:r>
              <a:rPr lang="en-US" altLang="zh-CN" sz="2800" kern="0" dirty="0">
                <a:solidFill>
                  <a:schemeClr val="tx1">
                    <a:lumMod val="65000"/>
                    <a:lumOff val="35000"/>
                  </a:schemeClr>
                </a:solidFill>
                <a:latin typeface="Times New Roman" panose="02020603050405020304" pitchFamily="18" charset="0"/>
                <a:cs typeface="Times New Roman" panose="02020603050405020304" pitchFamily="18" charset="0"/>
              </a:rPr>
              <a:t>     - Frequency domain can often provide many detailed performance specifications.</a:t>
            </a:r>
            <a:r>
              <a:rPr lang="zh-CN" altLang="zh-CN" sz="2000" dirty="0">
                <a:effectLst/>
                <a:ea typeface="Segoe UI Web (West European)"/>
              </a:rPr>
              <a:t>频率域通常可以提供许多详细的性能规范</a:t>
            </a:r>
            <a:r>
              <a:rPr lang="zh-CN" altLang="zh-CN" sz="5400" dirty="0">
                <a:effectLst/>
                <a:ea typeface="Segoe UI Web (West European)"/>
              </a:rPr>
              <a:t>。</a:t>
            </a:r>
          </a:p>
          <a:p>
            <a:pPr marL="111760" lvl="1" indent="0">
              <a:buNone/>
            </a:pPr>
            <a:endParaRPr lang="en-US" altLang="zh-CN"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CN" sz="2800" dirty="0">
              <a:solidFill>
                <a:schemeClr val="tx1"/>
              </a:solidFill>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endParaRPr lang="en-US" altLang="zh-CN" sz="2800" dirty="0">
              <a:solidFill>
                <a:schemeClr val="tx1"/>
              </a:solidFill>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endParaRPr lang="en-US" altLang="zh-CN" sz="2800" dirty="0">
              <a:solidFill>
                <a:schemeClr val="tx1"/>
              </a:solidFill>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endParaRPr lang="en-US" altLang="zh-CN" sz="2800" dirty="0">
              <a:solidFill>
                <a:schemeClr val="tx1"/>
              </a:solidFill>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endParaRPr lang="en-US" altLang="zh-CN"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CN" sz="2800" dirty="0">
              <a:solidFill>
                <a:schemeClr val="tx1"/>
              </a:solidFill>
              <a:latin typeface="Times New Roman" panose="02020603050405020304" pitchFamily="18" charset="0"/>
              <a:cs typeface="Times New Roman" panose="02020603050405020304" pitchFamily="18" charset="0"/>
            </a:endParaRPr>
          </a:p>
        </p:txBody>
      </p:sp>
      <p:sp>
        <p:nvSpPr>
          <p:cNvPr id="4" name="灯片编号占位符 3">
            <a:extLst>
              <a:ext uri="{FF2B5EF4-FFF2-40B4-BE49-F238E27FC236}">
                <a16:creationId xmlns:a16="http://schemas.microsoft.com/office/drawing/2014/main" id="{85E636C3-A315-5A44-AEB6-E49847757912}"/>
              </a:ext>
            </a:extLst>
          </p:cNvPr>
          <p:cNvSpPr>
            <a:spLocks noGrp="1"/>
          </p:cNvSpPr>
          <p:nvPr>
            <p:ph type="sldNum" sz="quarter" idx="12"/>
          </p:nvPr>
        </p:nvSpPr>
        <p:spPr/>
        <p:txBody>
          <a:bodyPr/>
          <a:lstStyle/>
          <a:p>
            <a:fld id="{89DB14B3-731A-4352-BC82-B1993596BD11}" type="slidenum">
              <a:rPr lang="zh-CN" altLang="en-US" smtClean="0"/>
              <a:pPr/>
              <a:t>11</a:t>
            </a:fld>
            <a:endParaRPr lang="zh-CN" altLang="en-US" dirty="0"/>
          </a:p>
        </p:txBody>
      </p:sp>
    </p:spTree>
    <p:extLst>
      <p:ext uri="{BB962C8B-B14F-4D97-AF65-F5344CB8AC3E}">
        <p14:creationId xmlns:p14="http://schemas.microsoft.com/office/powerpoint/2010/main" val="1775046692"/>
      </p:ext>
    </p:extLst>
  </p:cSld>
  <p:clrMapOvr>
    <a:masterClrMapping/>
  </p:clrMapOvr>
  <p:transition spd="med">
    <p:cut/>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25C303-6879-D547-8125-F07718E64B38}"/>
              </a:ext>
            </a:extLst>
          </p:cNvPr>
          <p:cNvSpPr>
            <a:spLocks noGrp="1"/>
          </p:cNvSpPr>
          <p:nvPr>
            <p:ph type="title"/>
          </p:nvPr>
        </p:nvSpPr>
        <p:spPr>
          <a:xfrm>
            <a:off x="660400" y="228602"/>
            <a:ext cx="10657633" cy="784225"/>
          </a:xfrm>
        </p:spPr>
        <p:txBody>
          <a:bodyPr/>
          <a:lstStyle/>
          <a:p>
            <a:r>
              <a:rPr lang="en-US" altLang="zh-CN" sz="3200" b="1" dirty="0">
                <a:solidFill>
                  <a:srgbClr val="527BBD"/>
                </a:solidFill>
                <a:latin typeface="Times New Roman" panose="02020603050405020304" pitchFamily="18" charset="0"/>
                <a:cs typeface="Times New Roman" panose="02020603050405020304" pitchFamily="18" charset="0"/>
              </a:rPr>
              <a:t>Outline: </a:t>
            </a:r>
            <a:r>
              <a:rPr lang="en-US" altLang="zh-CN" sz="3200" b="1" dirty="0">
                <a:solidFill>
                  <a:schemeClr val="tx1"/>
                </a:solidFill>
                <a:latin typeface="Times New Roman" panose="02020603050405020304" pitchFamily="18" charset="0"/>
                <a:cs typeface="Times New Roman" panose="02020603050405020304" pitchFamily="18" charset="0"/>
              </a:rPr>
              <a:t>Lecture 4: </a:t>
            </a:r>
            <a:r>
              <a:rPr lang="en-US" altLang="zh-CN" sz="3200" dirty="0">
                <a:solidFill>
                  <a:schemeClr val="tx1"/>
                </a:solidFill>
                <a:latin typeface="Times New Roman" panose="02020603050405020304" pitchFamily="18" charset="0"/>
                <a:cs typeface="Times New Roman" panose="02020603050405020304" pitchFamily="18" charset="0"/>
              </a:rPr>
              <a:t>Fourier Series of Continuous-time Signals</a:t>
            </a:r>
          </a:p>
        </p:txBody>
      </p:sp>
      <p:sp>
        <p:nvSpPr>
          <p:cNvPr id="3" name="内容占位符 2">
            <a:extLst>
              <a:ext uri="{FF2B5EF4-FFF2-40B4-BE49-F238E27FC236}">
                <a16:creationId xmlns:a16="http://schemas.microsoft.com/office/drawing/2014/main" id="{4540E06A-412C-CE41-9E57-121FB374F2B8}"/>
              </a:ext>
            </a:extLst>
          </p:cNvPr>
          <p:cNvSpPr>
            <a:spLocks noGrp="1"/>
          </p:cNvSpPr>
          <p:nvPr>
            <p:ph idx="1"/>
          </p:nvPr>
        </p:nvSpPr>
        <p:spPr>
          <a:xfrm>
            <a:off x="660400" y="1639890"/>
            <a:ext cx="10213767" cy="4583110"/>
          </a:xfrm>
        </p:spPr>
        <p:txBody>
          <a:bodyPr/>
          <a:lstStyle/>
          <a:p>
            <a:pPr marL="457200" indent="-457200">
              <a:buFont typeface="Arial" panose="020B0604020202020204" pitchFamily="34" charset="0"/>
              <a:buChar char="•"/>
            </a:pPr>
            <a:r>
              <a:rPr lang="en-US" altLang="zh-CN" sz="2800" dirty="0">
                <a:solidFill>
                  <a:schemeClr val="tx1"/>
                </a:solidFill>
                <a:latin typeface="Times New Roman" panose="02020603050405020304" pitchFamily="18" charset="0"/>
                <a:cs typeface="Times New Roman" panose="02020603050405020304" pitchFamily="18" charset="0"/>
              </a:rPr>
              <a:t>Time/Frequency Domain</a:t>
            </a:r>
          </a:p>
          <a:p>
            <a:pPr marL="0" indent="0">
              <a:buNone/>
            </a:pPr>
            <a:endParaRPr lang="en-US" altLang="zh-CN" sz="2800" dirty="0">
              <a:solidFill>
                <a:schemeClr val="tx1"/>
              </a:solidFill>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altLang="zh-CN" sz="2800" dirty="0">
                <a:solidFill>
                  <a:schemeClr val="tx1"/>
                </a:solidFill>
                <a:latin typeface="Times New Roman" panose="02020603050405020304" pitchFamily="18" charset="0"/>
                <a:cs typeface="Times New Roman" panose="02020603050405020304" pitchFamily="18" charset="0"/>
              </a:rPr>
              <a:t>    </a:t>
            </a:r>
            <a:r>
              <a:rPr lang="en-US" altLang="zh-CN" sz="2800" dirty="0">
                <a:solidFill>
                  <a:srgbClr val="FF0000"/>
                </a:solidFill>
                <a:latin typeface="Times New Roman" panose="02020603050405020304" pitchFamily="18" charset="0"/>
                <a:cs typeface="Times New Roman" panose="02020603050405020304" pitchFamily="18" charset="0"/>
              </a:rPr>
              <a:t>Response of LTI Systems to Exponential Signal</a:t>
            </a:r>
          </a:p>
          <a:p>
            <a:pPr marL="0" indent="0">
              <a:buNone/>
            </a:pPr>
            <a:endParaRPr lang="en-US" altLang="zh-CN" sz="2800" dirty="0">
              <a:solidFill>
                <a:schemeClr val="tx1"/>
              </a:solidFill>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US" altLang="zh-CN" sz="2800" dirty="0">
                <a:solidFill>
                  <a:schemeClr val="tx1"/>
                </a:solidFill>
                <a:latin typeface="Times New Roman" panose="02020603050405020304" pitchFamily="18" charset="0"/>
                <a:cs typeface="Times New Roman" panose="02020603050405020304" pitchFamily="18" charset="0"/>
              </a:rPr>
              <a:t>Fourier Series</a:t>
            </a:r>
          </a:p>
          <a:p>
            <a:r>
              <a:rPr lang="en-US" altLang="zh-CN" sz="2800" dirty="0">
                <a:solidFill>
                  <a:schemeClr val="tx1"/>
                </a:solidFill>
                <a:latin typeface="Times New Roman" panose="02020603050405020304" pitchFamily="18" charset="0"/>
                <a:cs typeface="Times New Roman" panose="02020603050405020304" pitchFamily="18" charset="0"/>
              </a:rPr>
              <a:t>	Fourier Series Representation</a:t>
            </a:r>
          </a:p>
          <a:p>
            <a:r>
              <a:rPr lang="en-US" altLang="zh-CN" sz="2800" dirty="0">
                <a:solidFill>
                  <a:schemeClr val="tx1"/>
                </a:solidFill>
                <a:latin typeface="Times New Roman" panose="02020603050405020304" pitchFamily="18" charset="0"/>
                <a:cs typeface="Times New Roman" panose="02020603050405020304" pitchFamily="18" charset="0"/>
              </a:rPr>
              <a:t>         Convergence Issue</a:t>
            </a:r>
          </a:p>
          <a:p>
            <a:r>
              <a:rPr lang="en-US" altLang="zh-CN" sz="2800" dirty="0">
                <a:solidFill>
                  <a:schemeClr val="tx1"/>
                </a:solidFill>
                <a:latin typeface="Times New Roman" panose="02020603050405020304" pitchFamily="18" charset="0"/>
                <a:cs typeface="Times New Roman" panose="02020603050405020304" pitchFamily="18" charset="0"/>
              </a:rPr>
              <a:t>	Fourier Series Properties</a:t>
            </a:r>
          </a:p>
        </p:txBody>
      </p:sp>
      <p:sp>
        <p:nvSpPr>
          <p:cNvPr id="4" name="灯片编号占位符 3">
            <a:extLst>
              <a:ext uri="{FF2B5EF4-FFF2-40B4-BE49-F238E27FC236}">
                <a16:creationId xmlns:a16="http://schemas.microsoft.com/office/drawing/2014/main" id="{85E636C3-A315-5A44-AEB6-E49847757912}"/>
              </a:ext>
            </a:extLst>
          </p:cNvPr>
          <p:cNvSpPr>
            <a:spLocks noGrp="1"/>
          </p:cNvSpPr>
          <p:nvPr>
            <p:ph type="sldNum" sz="quarter" idx="12"/>
          </p:nvPr>
        </p:nvSpPr>
        <p:spPr/>
        <p:txBody>
          <a:bodyPr/>
          <a:lstStyle/>
          <a:p>
            <a:fld id="{89DB14B3-731A-4352-BC82-B1993596BD11}" type="slidenum">
              <a:rPr lang="zh-CN" altLang="en-US" smtClean="0"/>
              <a:pPr/>
              <a:t>12</a:t>
            </a:fld>
            <a:endParaRPr lang="zh-CN" altLang="en-US" dirty="0"/>
          </a:p>
        </p:txBody>
      </p:sp>
    </p:spTree>
    <p:extLst>
      <p:ext uri="{BB962C8B-B14F-4D97-AF65-F5344CB8AC3E}">
        <p14:creationId xmlns:p14="http://schemas.microsoft.com/office/powerpoint/2010/main" val="2926917996"/>
      </p:ext>
    </p:extLst>
  </p:cSld>
  <p:clrMapOvr>
    <a:masterClrMapping/>
  </p:clrMapOvr>
  <p:transition spd="med">
    <p:cut/>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25C303-6879-D547-8125-F07718E64B38}"/>
              </a:ext>
            </a:extLst>
          </p:cNvPr>
          <p:cNvSpPr>
            <a:spLocks noGrp="1"/>
          </p:cNvSpPr>
          <p:nvPr>
            <p:ph type="title"/>
          </p:nvPr>
        </p:nvSpPr>
        <p:spPr>
          <a:xfrm>
            <a:off x="660400" y="228602"/>
            <a:ext cx="10657633" cy="784225"/>
          </a:xfrm>
        </p:spPr>
        <p:txBody>
          <a:bodyPr/>
          <a:lstStyle/>
          <a:p>
            <a:r>
              <a:rPr lang="en-US" altLang="zh-CN" sz="3200" dirty="0">
                <a:solidFill>
                  <a:schemeClr val="tx1"/>
                </a:solidFill>
                <a:latin typeface="Times New Roman" panose="02020603050405020304" pitchFamily="18" charset="0"/>
                <a:cs typeface="Times New Roman" panose="02020603050405020304" pitchFamily="18" charset="0"/>
              </a:rPr>
              <a:t>Response of LTI Systems to Exponential Signal</a:t>
            </a:r>
            <a:br>
              <a:rPr lang="en-US" altLang="zh-CN" sz="3200" dirty="0">
                <a:solidFill>
                  <a:schemeClr val="tx1"/>
                </a:solidFill>
                <a:latin typeface="Times New Roman" panose="02020603050405020304" pitchFamily="18" charset="0"/>
                <a:cs typeface="Times New Roman" panose="02020603050405020304" pitchFamily="18" charset="0"/>
              </a:rPr>
            </a:br>
            <a:r>
              <a:rPr lang="en-US" altLang="zh-CN" sz="2400" b="0" i="0" dirty="0">
                <a:solidFill>
                  <a:srgbClr val="333333"/>
                </a:solidFill>
                <a:effectLst/>
                <a:latin typeface="Arial" panose="020B0604020202020204" pitchFamily="34" charset="0"/>
              </a:rPr>
              <a:t>LTI</a:t>
            </a:r>
            <a:r>
              <a:rPr lang="zh-CN" altLang="en-US" sz="2400" b="0" i="0" dirty="0">
                <a:solidFill>
                  <a:srgbClr val="333333"/>
                </a:solidFill>
                <a:effectLst/>
                <a:latin typeface="Arial" panose="020B0604020202020204" pitchFamily="34" charset="0"/>
              </a:rPr>
              <a:t>系统对指数信号的响应</a:t>
            </a:r>
            <a:endParaRPr lang="en-US" altLang="zh-CN" sz="3200" dirty="0">
              <a:solidFill>
                <a:schemeClr val="tx1"/>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4540E06A-412C-CE41-9E57-121FB374F2B8}"/>
                  </a:ext>
                </a:extLst>
              </p:cNvPr>
              <p:cNvSpPr>
                <a:spLocks noGrp="1"/>
              </p:cNvSpPr>
              <p:nvPr>
                <p:ph idx="1"/>
              </p:nvPr>
            </p:nvSpPr>
            <p:spPr>
              <a:xfrm>
                <a:off x="564618" y="1189947"/>
                <a:ext cx="10958688" cy="5225143"/>
              </a:xfrm>
            </p:spPr>
            <p:txBody>
              <a:bodyPr/>
              <a:lstStyle/>
              <a:p>
                <a:pPr marL="0" indent="0">
                  <a:buNone/>
                </a:pPr>
                <a:r>
                  <a:rPr lang="en-US" altLang="zh-CN" sz="2800" dirty="0">
                    <a:solidFill>
                      <a:schemeClr val="tx1"/>
                    </a:solidFill>
                    <a:latin typeface="Times New Roman" panose="02020603050405020304" pitchFamily="18" charset="0"/>
                    <a:cs typeface="Times New Roman" panose="02020603050405020304" pitchFamily="18" charset="0"/>
                  </a:rPr>
                  <a:t>Fourier series sine-cosine form</a:t>
                </a:r>
              </a:p>
              <a:p>
                <a:pPr marL="0" indent="0">
                  <a:buNone/>
                </a:pPr>
                <a14:m>
                  <m:oMathPara xmlns:m="http://schemas.openxmlformats.org/officeDocument/2006/math">
                    <m:oMathParaPr>
                      <m:jc m:val="centerGroup"/>
                    </m:oMathParaPr>
                    <m:oMath xmlns:m="http://schemas.openxmlformats.org/officeDocument/2006/math">
                      <m:r>
                        <a:rPr lang="en-US" altLang="zh-CN" sz="2800" i="1">
                          <a:solidFill>
                            <a:schemeClr val="tx1"/>
                          </a:solidFill>
                          <a:latin typeface="Cambria Math" panose="02040503050406030204" pitchFamily="18" charset="0"/>
                          <a:cs typeface="Times New Roman" panose="02020603050405020304" pitchFamily="18" charset="0"/>
                        </a:rPr>
                        <m:t>𝑥</m:t>
                      </m:r>
                      <m:d>
                        <m:dPr>
                          <m:ctrlPr>
                            <a:rPr lang="en-US" altLang="zh-CN" sz="2800" i="1">
                              <a:solidFill>
                                <a:schemeClr val="tx1"/>
                              </a:solidFill>
                              <a:latin typeface="Cambria Math" panose="02040503050406030204" pitchFamily="18" charset="0"/>
                              <a:cs typeface="Times New Roman" panose="02020603050405020304" pitchFamily="18" charset="0"/>
                            </a:rPr>
                          </m:ctrlPr>
                        </m:dPr>
                        <m:e>
                          <m:r>
                            <a:rPr lang="en-US" altLang="zh-CN" sz="2800" i="1">
                              <a:solidFill>
                                <a:schemeClr val="tx1"/>
                              </a:solidFill>
                              <a:latin typeface="Cambria Math" panose="02040503050406030204" pitchFamily="18" charset="0"/>
                              <a:cs typeface="Times New Roman" panose="02020603050405020304" pitchFamily="18" charset="0"/>
                            </a:rPr>
                            <m:t>𝑡</m:t>
                          </m:r>
                        </m:e>
                      </m:d>
                      <m:r>
                        <a:rPr lang="en-US" altLang="zh-CN" sz="2800" i="1">
                          <a:solidFill>
                            <a:schemeClr val="tx1"/>
                          </a:solidFill>
                          <a:latin typeface="Cambria Math" panose="02040503050406030204" pitchFamily="18" charset="0"/>
                          <a:cs typeface="Times New Roman" panose="02020603050405020304" pitchFamily="18" charset="0"/>
                        </a:rPr>
                        <m:t>=</m:t>
                      </m:r>
                      <m:sSub>
                        <m:sSubPr>
                          <m:ctrlPr>
                            <a:rPr lang="en-US" altLang="zh-CN" sz="2800" i="1">
                              <a:solidFill>
                                <a:schemeClr val="tx1"/>
                              </a:solidFill>
                              <a:latin typeface="Cambria Math" panose="02040503050406030204" pitchFamily="18" charset="0"/>
                              <a:cs typeface="Times New Roman" panose="02020603050405020304" pitchFamily="18" charset="0"/>
                            </a:rPr>
                          </m:ctrlPr>
                        </m:sSubPr>
                        <m:e>
                          <m:r>
                            <a:rPr lang="en-US" altLang="zh-CN" sz="2800" b="0" i="1" smtClean="0">
                              <a:solidFill>
                                <a:schemeClr val="tx1"/>
                              </a:solidFill>
                              <a:latin typeface="Cambria Math" panose="02040503050406030204" pitchFamily="18" charset="0"/>
                              <a:cs typeface="Times New Roman" panose="02020603050405020304" pitchFamily="18" charset="0"/>
                            </a:rPr>
                            <m:t>𝐴</m:t>
                          </m:r>
                        </m:e>
                        <m:sub>
                          <m:r>
                            <a:rPr lang="en-US" altLang="zh-CN" sz="2800" i="1">
                              <a:solidFill>
                                <a:schemeClr val="tx1"/>
                              </a:solidFill>
                              <a:latin typeface="Cambria Math" panose="02040503050406030204" pitchFamily="18" charset="0"/>
                              <a:cs typeface="Times New Roman" panose="02020603050405020304" pitchFamily="18" charset="0"/>
                            </a:rPr>
                            <m:t>0</m:t>
                          </m:r>
                        </m:sub>
                      </m:sSub>
                      <m:r>
                        <a:rPr lang="en-US" altLang="zh-CN" sz="2800" i="1">
                          <a:solidFill>
                            <a:schemeClr val="tx1"/>
                          </a:solidFill>
                          <a:latin typeface="Cambria Math" panose="02040503050406030204" pitchFamily="18" charset="0"/>
                          <a:cs typeface="Times New Roman" panose="02020603050405020304" pitchFamily="18" charset="0"/>
                        </a:rPr>
                        <m:t>+</m:t>
                      </m:r>
                      <m:nary>
                        <m:naryPr>
                          <m:chr m:val="∑"/>
                          <m:ctrlPr>
                            <a:rPr lang="en-US" altLang="zh-CN" sz="2800" i="1">
                              <a:solidFill>
                                <a:schemeClr val="tx1"/>
                              </a:solidFill>
                              <a:latin typeface="Cambria Math" panose="02040503050406030204" pitchFamily="18" charset="0"/>
                              <a:cs typeface="Times New Roman" panose="02020603050405020304" pitchFamily="18" charset="0"/>
                            </a:rPr>
                          </m:ctrlPr>
                        </m:naryPr>
                        <m:sub>
                          <m:r>
                            <m:rPr>
                              <m:brk m:alnAt="23"/>
                            </m:rPr>
                            <a:rPr lang="en-US" altLang="zh-CN" sz="2800" i="1">
                              <a:solidFill>
                                <a:schemeClr val="tx1"/>
                              </a:solidFill>
                              <a:latin typeface="Cambria Math" panose="02040503050406030204" pitchFamily="18" charset="0"/>
                              <a:cs typeface="Times New Roman" panose="02020603050405020304" pitchFamily="18" charset="0"/>
                            </a:rPr>
                            <m:t>𝑘</m:t>
                          </m:r>
                          <m:r>
                            <a:rPr lang="en-US" altLang="zh-CN" sz="2800" i="1">
                              <a:solidFill>
                                <a:schemeClr val="tx1"/>
                              </a:solidFill>
                              <a:latin typeface="Cambria Math" panose="02040503050406030204" pitchFamily="18" charset="0"/>
                              <a:cs typeface="Times New Roman" panose="02020603050405020304" pitchFamily="18" charset="0"/>
                            </a:rPr>
                            <m:t>=1</m:t>
                          </m:r>
                        </m:sub>
                        <m:sup>
                          <m:r>
                            <a:rPr lang="en-US" altLang="zh-CN" sz="2800"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sup>
                        <m:e>
                          <m:d>
                            <m:dPr>
                              <m:begChr m:val="["/>
                              <m:endChr m:val="]"/>
                              <m:ctrlPr>
                                <a:rPr lang="en-US" altLang="zh-CN" sz="2800" i="1">
                                  <a:solidFill>
                                    <a:schemeClr val="tx1"/>
                                  </a:solidFill>
                                  <a:latin typeface="Cambria Math" panose="02040503050406030204" pitchFamily="18" charset="0"/>
                                  <a:cs typeface="Times New Roman" panose="02020603050405020304" pitchFamily="18" charset="0"/>
                                </a:rPr>
                              </m:ctrlPr>
                            </m:dPr>
                            <m:e>
                              <m:func>
                                <m:funcPr>
                                  <m:ctrlPr>
                                    <a:rPr lang="en-US" altLang="zh-CN" sz="2800" i="1">
                                      <a:solidFill>
                                        <a:schemeClr val="tx1"/>
                                      </a:solidFill>
                                      <a:latin typeface="Cambria Math" panose="02040503050406030204" pitchFamily="18" charset="0"/>
                                      <a:cs typeface="Times New Roman" panose="02020603050405020304" pitchFamily="18" charset="0"/>
                                    </a:rPr>
                                  </m:ctrlPr>
                                </m:funcPr>
                                <m:fName>
                                  <m:sSub>
                                    <m:sSubPr>
                                      <m:ctrlPr>
                                        <a:rPr lang="en-US" altLang="zh-CN" sz="2800" i="1">
                                          <a:solidFill>
                                            <a:schemeClr val="tx1"/>
                                          </a:solidFill>
                                          <a:latin typeface="Cambria Math" panose="02040503050406030204" pitchFamily="18" charset="0"/>
                                          <a:cs typeface="Times New Roman" panose="02020603050405020304" pitchFamily="18" charset="0"/>
                                        </a:rPr>
                                      </m:ctrlPr>
                                    </m:sSubPr>
                                    <m:e>
                                      <m:r>
                                        <a:rPr lang="en-US" altLang="zh-CN" sz="2800" b="0" i="1" smtClean="0">
                                          <a:solidFill>
                                            <a:schemeClr val="tx1"/>
                                          </a:solidFill>
                                          <a:latin typeface="Cambria Math" panose="02040503050406030204" pitchFamily="18" charset="0"/>
                                          <a:cs typeface="Times New Roman" panose="02020603050405020304" pitchFamily="18" charset="0"/>
                                        </a:rPr>
                                        <m:t>𝐴</m:t>
                                      </m:r>
                                    </m:e>
                                    <m:sub>
                                      <m:r>
                                        <a:rPr lang="en-US" altLang="zh-CN" sz="2800" b="0" i="1" smtClean="0">
                                          <a:solidFill>
                                            <a:schemeClr val="tx1"/>
                                          </a:solidFill>
                                          <a:latin typeface="Cambria Math" panose="02040503050406030204" pitchFamily="18" charset="0"/>
                                          <a:cs typeface="Times New Roman" panose="02020603050405020304" pitchFamily="18" charset="0"/>
                                        </a:rPr>
                                        <m:t>𝑘</m:t>
                                      </m:r>
                                    </m:sub>
                                  </m:sSub>
                                  <m:r>
                                    <m:rPr>
                                      <m:sty m:val="p"/>
                                    </m:rPr>
                                    <a:rPr lang="en-US" altLang="zh-CN" sz="2800">
                                      <a:solidFill>
                                        <a:schemeClr val="tx1"/>
                                      </a:solidFill>
                                      <a:latin typeface="Cambria Math" panose="02040503050406030204" pitchFamily="18" charset="0"/>
                                      <a:cs typeface="Times New Roman" panose="02020603050405020304" pitchFamily="18" charset="0"/>
                                    </a:rPr>
                                    <m:t>cos</m:t>
                                  </m:r>
                                </m:fName>
                                <m:e>
                                  <m:d>
                                    <m:dPr>
                                      <m:ctrlPr>
                                        <a:rPr lang="en-US" altLang="zh-CN" sz="2800" i="1">
                                          <a:solidFill>
                                            <a:schemeClr val="tx1"/>
                                          </a:solidFill>
                                          <a:latin typeface="Cambria Math" panose="02040503050406030204" pitchFamily="18" charset="0"/>
                                          <a:cs typeface="Times New Roman" panose="02020603050405020304" pitchFamily="18" charset="0"/>
                                        </a:rPr>
                                      </m:ctrlPr>
                                    </m:dPr>
                                    <m:e>
                                      <m:r>
                                        <a:rPr lang="en-US" altLang="zh-CN" sz="2800" i="1">
                                          <a:solidFill>
                                            <a:schemeClr val="tx1"/>
                                          </a:solidFill>
                                          <a:latin typeface="Cambria Math" panose="02040503050406030204" pitchFamily="18" charset="0"/>
                                          <a:cs typeface="Times New Roman" panose="02020603050405020304" pitchFamily="18" charset="0"/>
                                        </a:rPr>
                                        <m:t>𝑘</m:t>
                                      </m:r>
                                      <m:sSub>
                                        <m:sSubPr>
                                          <m:ctrlPr>
                                            <a:rPr lang="en-US" altLang="zh-CN" sz="2800" i="1">
                                              <a:solidFill>
                                                <a:schemeClr val="tx1"/>
                                              </a:solidFill>
                                              <a:latin typeface="Cambria Math" panose="02040503050406030204" pitchFamily="18" charset="0"/>
                                              <a:cs typeface="Times New Roman" panose="02020603050405020304" pitchFamily="18" charset="0"/>
                                            </a:rPr>
                                          </m:ctrlPr>
                                        </m:sSubPr>
                                        <m:e>
                                          <m:r>
                                            <a:rPr lang="zh-CN" altLang="en-US" sz="2800" i="1">
                                              <a:solidFill>
                                                <a:schemeClr val="tx1"/>
                                              </a:solidFill>
                                              <a:latin typeface="Cambria Math" panose="02040503050406030204" pitchFamily="18" charset="0"/>
                                              <a:cs typeface="Times New Roman" panose="02020603050405020304" pitchFamily="18" charset="0"/>
                                            </a:rPr>
                                            <m:t>𝜔</m:t>
                                          </m:r>
                                        </m:e>
                                        <m:sub>
                                          <m:r>
                                            <a:rPr lang="en-US" altLang="zh-CN" sz="2800" i="1">
                                              <a:solidFill>
                                                <a:schemeClr val="tx1"/>
                                              </a:solidFill>
                                              <a:latin typeface="Cambria Math" panose="02040503050406030204" pitchFamily="18" charset="0"/>
                                              <a:cs typeface="Times New Roman" panose="02020603050405020304" pitchFamily="18" charset="0"/>
                                            </a:rPr>
                                            <m:t>0</m:t>
                                          </m:r>
                                        </m:sub>
                                      </m:sSub>
                                      <m:r>
                                        <a:rPr lang="en-US" altLang="zh-CN" sz="2800" i="1">
                                          <a:solidFill>
                                            <a:schemeClr val="tx1"/>
                                          </a:solidFill>
                                          <a:latin typeface="Cambria Math" panose="02040503050406030204" pitchFamily="18" charset="0"/>
                                          <a:cs typeface="Times New Roman" panose="02020603050405020304" pitchFamily="18" charset="0"/>
                                        </a:rPr>
                                        <m:t>𝑡</m:t>
                                      </m:r>
                                    </m:e>
                                  </m:d>
                                </m:e>
                              </m:func>
                              <m:r>
                                <a:rPr lang="en-US" altLang="zh-CN" sz="2800" i="1">
                                  <a:solidFill>
                                    <a:schemeClr val="tx1"/>
                                  </a:solidFill>
                                  <a:latin typeface="Cambria Math" panose="02040503050406030204" pitchFamily="18" charset="0"/>
                                  <a:cs typeface="Times New Roman" panose="02020603050405020304" pitchFamily="18" charset="0"/>
                                </a:rPr>
                                <m:t>+</m:t>
                              </m:r>
                              <m:sSub>
                                <m:sSubPr>
                                  <m:ctrlPr>
                                    <a:rPr lang="en-US" altLang="zh-CN" sz="2800" i="1">
                                      <a:solidFill>
                                        <a:schemeClr val="tx1"/>
                                      </a:solidFill>
                                      <a:latin typeface="Cambria Math" panose="02040503050406030204" pitchFamily="18" charset="0"/>
                                      <a:cs typeface="Times New Roman" panose="02020603050405020304" pitchFamily="18" charset="0"/>
                                    </a:rPr>
                                  </m:ctrlPr>
                                </m:sSubPr>
                                <m:e>
                                  <m:r>
                                    <a:rPr lang="en-US" altLang="zh-CN" sz="2800" b="0" i="1" smtClean="0">
                                      <a:solidFill>
                                        <a:schemeClr val="tx1"/>
                                      </a:solidFill>
                                      <a:latin typeface="Cambria Math" panose="02040503050406030204" pitchFamily="18" charset="0"/>
                                      <a:cs typeface="Times New Roman" panose="02020603050405020304" pitchFamily="18" charset="0"/>
                                    </a:rPr>
                                    <m:t>𝐵</m:t>
                                  </m:r>
                                </m:e>
                                <m:sub>
                                  <m:r>
                                    <a:rPr lang="en-US" altLang="zh-CN" sz="2800" b="0" i="1" smtClean="0">
                                      <a:solidFill>
                                        <a:schemeClr val="tx1"/>
                                      </a:solidFill>
                                      <a:latin typeface="Cambria Math" panose="02040503050406030204" pitchFamily="18" charset="0"/>
                                      <a:cs typeface="Times New Roman" panose="02020603050405020304" pitchFamily="18" charset="0"/>
                                    </a:rPr>
                                    <m:t>𝑘</m:t>
                                  </m:r>
                                </m:sub>
                              </m:sSub>
                              <m:func>
                                <m:funcPr>
                                  <m:ctrlPr>
                                    <a:rPr lang="en-US" altLang="zh-CN" sz="2800" i="1">
                                      <a:solidFill>
                                        <a:schemeClr val="tx1"/>
                                      </a:solidFill>
                                      <a:latin typeface="Cambria Math" panose="02040503050406030204" pitchFamily="18" charset="0"/>
                                      <a:cs typeface="Times New Roman" panose="02020603050405020304" pitchFamily="18" charset="0"/>
                                    </a:rPr>
                                  </m:ctrlPr>
                                </m:funcPr>
                                <m:fName>
                                  <m:r>
                                    <m:rPr>
                                      <m:sty m:val="p"/>
                                    </m:rPr>
                                    <a:rPr lang="en-US" altLang="zh-CN" sz="2800">
                                      <a:solidFill>
                                        <a:schemeClr val="tx1"/>
                                      </a:solidFill>
                                      <a:latin typeface="Cambria Math" panose="02040503050406030204" pitchFamily="18" charset="0"/>
                                      <a:cs typeface="Times New Roman" panose="02020603050405020304" pitchFamily="18" charset="0"/>
                                    </a:rPr>
                                    <m:t>sin</m:t>
                                  </m:r>
                                </m:fName>
                                <m:e>
                                  <m:d>
                                    <m:dPr>
                                      <m:ctrlPr>
                                        <a:rPr lang="en-US" altLang="zh-CN" sz="2800" i="1">
                                          <a:solidFill>
                                            <a:schemeClr val="tx1"/>
                                          </a:solidFill>
                                          <a:latin typeface="Cambria Math" panose="02040503050406030204" pitchFamily="18" charset="0"/>
                                          <a:cs typeface="Times New Roman" panose="02020603050405020304" pitchFamily="18" charset="0"/>
                                        </a:rPr>
                                      </m:ctrlPr>
                                    </m:dPr>
                                    <m:e>
                                      <m:r>
                                        <a:rPr lang="en-US" altLang="zh-CN" sz="2800" i="1">
                                          <a:solidFill>
                                            <a:schemeClr val="tx1"/>
                                          </a:solidFill>
                                          <a:latin typeface="Cambria Math" panose="02040503050406030204" pitchFamily="18" charset="0"/>
                                          <a:cs typeface="Times New Roman" panose="02020603050405020304" pitchFamily="18" charset="0"/>
                                        </a:rPr>
                                        <m:t>𝑘</m:t>
                                      </m:r>
                                      <m:sSub>
                                        <m:sSubPr>
                                          <m:ctrlPr>
                                            <a:rPr lang="en-US" altLang="zh-CN" sz="2800" i="1">
                                              <a:solidFill>
                                                <a:schemeClr val="tx1"/>
                                              </a:solidFill>
                                              <a:latin typeface="Cambria Math" panose="02040503050406030204" pitchFamily="18" charset="0"/>
                                              <a:cs typeface="Times New Roman" panose="02020603050405020304" pitchFamily="18" charset="0"/>
                                            </a:rPr>
                                          </m:ctrlPr>
                                        </m:sSubPr>
                                        <m:e>
                                          <m:r>
                                            <a:rPr lang="zh-CN" altLang="en-US" sz="2800" i="1">
                                              <a:solidFill>
                                                <a:schemeClr val="tx1"/>
                                              </a:solidFill>
                                              <a:latin typeface="Cambria Math" panose="02040503050406030204" pitchFamily="18" charset="0"/>
                                              <a:cs typeface="Times New Roman" panose="02020603050405020304" pitchFamily="18" charset="0"/>
                                            </a:rPr>
                                            <m:t>𝜔</m:t>
                                          </m:r>
                                        </m:e>
                                        <m:sub>
                                          <m:r>
                                            <a:rPr lang="en-US" altLang="zh-CN" sz="2800" i="1">
                                              <a:solidFill>
                                                <a:schemeClr val="tx1"/>
                                              </a:solidFill>
                                              <a:latin typeface="Cambria Math" panose="02040503050406030204" pitchFamily="18" charset="0"/>
                                              <a:cs typeface="Times New Roman" panose="02020603050405020304" pitchFamily="18" charset="0"/>
                                            </a:rPr>
                                            <m:t>0</m:t>
                                          </m:r>
                                        </m:sub>
                                      </m:sSub>
                                      <m:r>
                                        <a:rPr lang="en-US" altLang="zh-CN" sz="2800" i="1">
                                          <a:solidFill>
                                            <a:schemeClr val="tx1"/>
                                          </a:solidFill>
                                          <a:latin typeface="Cambria Math" panose="02040503050406030204" pitchFamily="18" charset="0"/>
                                          <a:cs typeface="Times New Roman" panose="02020603050405020304" pitchFamily="18" charset="0"/>
                                        </a:rPr>
                                        <m:t>𝑡</m:t>
                                      </m:r>
                                    </m:e>
                                  </m:d>
                                </m:e>
                              </m:func>
                            </m:e>
                          </m:d>
                        </m:e>
                      </m:nary>
                    </m:oMath>
                  </m:oMathPara>
                </a14:m>
                <a:endParaRPr lang="en-US" altLang="zh-CN"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CN" sz="2800" dirty="0">
                  <a:solidFill>
                    <a:schemeClr val="tx1"/>
                  </a:solidFill>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altLang="zh-CN" sz="2800" dirty="0">
                    <a:solidFill>
                      <a:schemeClr val="tx1"/>
                    </a:solidFill>
                    <a:latin typeface="Times New Roman" panose="02020603050405020304" pitchFamily="18" charset="0"/>
                    <a:cs typeface="Times New Roman" panose="02020603050405020304" pitchFamily="18" charset="0"/>
                  </a:rPr>
                  <a:t>     Sinusoids can be represented by complex exponential function</a:t>
                </a:r>
              </a:p>
              <a:p>
                <a:pPr>
                  <a:buFont typeface="Arial" panose="020B0604020202020204" pitchFamily="34" charset="0"/>
                  <a:buChar char="•"/>
                </a:pPr>
                <a:r>
                  <a:rPr lang="zh-CN" altLang="en-US" sz="2800" dirty="0">
                    <a:solidFill>
                      <a:schemeClr val="tx1"/>
                    </a:solidFill>
                    <a:latin typeface="Times New Roman" panose="02020603050405020304" pitchFamily="18" charset="0"/>
                    <a:cs typeface="Times New Roman" panose="02020603050405020304" pitchFamily="18" charset="0"/>
                  </a:rPr>
                  <a:t>（</a:t>
                </a:r>
                <a:r>
                  <a:rPr lang="zh-CN" altLang="en-US" sz="2000" b="0" i="0" dirty="0">
                    <a:solidFill>
                      <a:srgbClr val="333333"/>
                    </a:solidFill>
                    <a:effectLst/>
                    <a:latin typeface="Arial" panose="020B0604020202020204" pitchFamily="34" charset="0"/>
                  </a:rPr>
                  <a:t>正弦信号可以用复指数函数表示</a:t>
                </a:r>
                <a:r>
                  <a:rPr lang="zh-CN" altLang="en-US" sz="2800" dirty="0">
                    <a:solidFill>
                      <a:schemeClr val="tx1"/>
                    </a:solidFill>
                    <a:latin typeface="Times New Roman" panose="02020603050405020304" pitchFamily="18" charset="0"/>
                    <a:cs typeface="Times New Roman" panose="02020603050405020304" pitchFamily="18" charset="0"/>
                  </a:rPr>
                  <a:t>）</a:t>
                </a:r>
                <a:endParaRPr lang="en-US" altLang="zh-CN" sz="2800" dirty="0">
                  <a:solidFill>
                    <a:schemeClr val="tx1"/>
                  </a:solidFill>
                  <a:latin typeface="Times New Roman" panose="02020603050405020304" pitchFamily="18" charset="0"/>
                  <a:cs typeface="Times New Roman" panose="02020603050405020304" pitchFamily="18" charset="0"/>
                </a:endParaRPr>
              </a:p>
              <a:p>
                <a:pPr>
                  <a:buFont typeface="Arial" panose="020B0604020202020204" pitchFamily="34" charset="0"/>
                  <a:buChar char="•"/>
                </a:pPr>
                <a:endParaRPr lang="en-US" altLang="zh-CN" sz="2800" dirty="0">
                  <a:solidFill>
                    <a:schemeClr val="tx1"/>
                  </a:solidFill>
                  <a:latin typeface="Times New Roman" panose="02020603050405020304" pitchFamily="18" charset="0"/>
                  <a:cs typeface="Times New Roman"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m:func>
                        <m:funcPr>
                          <m:ctrlPr>
                            <a:rPr lang="en-US" altLang="zh-CN" sz="2800" i="1" smtClean="0">
                              <a:solidFill>
                                <a:schemeClr val="tx1"/>
                              </a:solidFill>
                              <a:latin typeface="Cambria Math" panose="02040503050406030204" pitchFamily="18" charset="0"/>
                              <a:cs typeface="Times New Roman" panose="02020603050405020304" pitchFamily="18" charset="0"/>
                            </a:rPr>
                          </m:ctrlPr>
                        </m:funcPr>
                        <m:fName>
                          <m:r>
                            <m:rPr>
                              <m:sty m:val="p"/>
                            </m:rPr>
                            <a:rPr lang="en-US" altLang="zh-CN" sz="2800">
                              <a:solidFill>
                                <a:schemeClr val="tx1"/>
                              </a:solidFill>
                              <a:latin typeface="Cambria Math" panose="02040503050406030204" pitchFamily="18" charset="0"/>
                              <a:cs typeface="Times New Roman" panose="02020603050405020304" pitchFamily="18" charset="0"/>
                            </a:rPr>
                            <m:t>cos</m:t>
                          </m:r>
                        </m:fName>
                        <m:e>
                          <m:d>
                            <m:dPr>
                              <m:ctrlPr>
                                <a:rPr lang="en-US" altLang="zh-CN" sz="2800" i="1">
                                  <a:solidFill>
                                    <a:schemeClr val="tx1"/>
                                  </a:solidFill>
                                  <a:latin typeface="Cambria Math" panose="02040503050406030204" pitchFamily="18" charset="0"/>
                                  <a:cs typeface="Times New Roman" panose="02020603050405020304" pitchFamily="18" charset="0"/>
                                </a:rPr>
                              </m:ctrlPr>
                            </m:dPr>
                            <m:e>
                              <m:r>
                                <a:rPr lang="zh-CN" altLang="en-US" sz="2800" i="1" smtClean="0">
                                  <a:solidFill>
                                    <a:schemeClr val="tx1"/>
                                  </a:solidFill>
                                  <a:latin typeface="Cambria Math" panose="02040503050406030204" pitchFamily="18" charset="0"/>
                                  <a:cs typeface="Times New Roman" panose="02020603050405020304" pitchFamily="18" charset="0"/>
                                </a:rPr>
                                <m:t>𝜃</m:t>
                              </m:r>
                            </m:e>
                          </m:d>
                          <m:r>
                            <a:rPr lang="en-US" altLang="zh-CN" sz="2800" b="0" i="1" smtClean="0">
                              <a:solidFill>
                                <a:schemeClr val="tx1"/>
                              </a:solidFill>
                              <a:latin typeface="Cambria Math" panose="02040503050406030204" pitchFamily="18" charset="0"/>
                              <a:cs typeface="Times New Roman" panose="02020603050405020304" pitchFamily="18" charset="0"/>
                            </a:rPr>
                            <m:t>=</m:t>
                          </m:r>
                          <m:f>
                            <m:fPr>
                              <m:ctrlPr>
                                <a:rPr lang="en-US" altLang="zh-CN" sz="2800" b="0" i="1" smtClean="0">
                                  <a:solidFill>
                                    <a:schemeClr val="tx1"/>
                                  </a:solidFill>
                                  <a:latin typeface="Cambria Math" panose="02040503050406030204" pitchFamily="18" charset="0"/>
                                  <a:cs typeface="Times New Roman" panose="02020603050405020304" pitchFamily="18" charset="0"/>
                                </a:rPr>
                              </m:ctrlPr>
                            </m:fPr>
                            <m:num>
                              <m:sSup>
                                <m:sSupPr>
                                  <m:ctrlPr>
                                    <a:rPr lang="en-US" altLang="zh-CN" sz="2800" b="0" i="1" smtClean="0">
                                      <a:solidFill>
                                        <a:schemeClr val="tx1"/>
                                      </a:solidFill>
                                      <a:latin typeface="Cambria Math" panose="02040503050406030204" pitchFamily="18" charset="0"/>
                                      <a:cs typeface="Times New Roman" panose="02020603050405020304" pitchFamily="18" charset="0"/>
                                    </a:rPr>
                                  </m:ctrlPr>
                                </m:sSupPr>
                                <m:e>
                                  <m:r>
                                    <a:rPr lang="en-US" altLang="zh-CN" sz="2800" b="0" i="1" smtClean="0">
                                      <a:solidFill>
                                        <a:schemeClr val="tx1"/>
                                      </a:solidFill>
                                      <a:latin typeface="Cambria Math" panose="02040503050406030204" pitchFamily="18" charset="0"/>
                                      <a:cs typeface="Times New Roman" panose="02020603050405020304" pitchFamily="18" charset="0"/>
                                    </a:rPr>
                                    <m:t>𝑒</m:t>
                                  </m:r>
                                </m:e>
                                <m:sup>
                                  <m:r>
                                    <a:rPr lang="en-US" altLang="zh-CN" sz="2800" b="0" i="1" smtClean="0">
                                      <a:solidFill>
                                        <a:schemeClr val="tx1"/>
                                      </a:solidFill>
                                      <a:latin typeface="Cambria Math" panose="02040503050406030204" pitchFamily="18" charset="0"/>
                                      <a:cs typeface="Times New Roman" panose="02020603050405020304" pitchFamily="18" charset="0"/>
                                    </a:rPr>
                                    <m:t>𝑗</m:t>
                                  </m:r>
                                  <m:r>
                                    <a:rPr lang="zh-CN" altLang="en-US" sz="2800" b="0" i="1" smtClean="0">
                                      <a:solidFill>
                                        <a:schemeClr val="tx1"/>
                                      </a:solidFill>
                                      <a:latin typeface="Cambria Math" panose="02040503050406030204" pitchFamily="18" charset="0"/>
                                      <a:cs typeface="Times New Roman" panose="02020603050405020304" pitchFamily="18" charset="0"/>
                                    </a:rPr>
                                    <m:t>𝜃</m:t>
                                  </m:r>
                                </m:sup>
                              </m:sSup>
                              <m:r>
                                <a:rPr lang="en-US" altLang="zh-CN" sz="2800" b="0" i="1" smtClean="0">
                                  <a:solidFill>
                                    <a:schemeClr val="tx1"/>
                                  </a:solidFill>
                                  <a:latin typeface="Cambria Math" panose="02040503050406030204" pitchFamily="18" charset="0"/>
                                  <a:cs typeface="Times New Roman" panose="02020603050405020304" pitchFamily="18" charset="0"/>
                                </a:rPr>
                                <m:t>+</m:t>
                              </m:r>
                              <m:sSup>
                                <m:sSupPr>
                                  <m:ctrlPr>
                                    <a:rPr lang="en-US" altLang="zh-CN" sz="2800" b="0" i="1" smtClean="0">
                                      <a:solidFill>
                                        <a:schemeClr val="tx1"/>
                                      </a:solidFill>
                                      <a:latin typeface="Cambria Math" panose="02040503050406030204" pitchFamily="18" charset="0"/>
                                      <a:cs typeface="Times New Roman" panose="02020603050405020304" pitchFamily="18" charset="0"/>
                                    </a:rPr>
                                  </m:ctrlPr>
                                </m:sSupPr>
                                <m:e>
                                  <m:r>
                                    <a:rPr lang="en-US" altLang="zh-CN" sz="2800" b="0" i="1" smtClean="0">
                                      <a:solidFill>
                                        <a:schemeClr val="tx1"/>
                                      </a:solidFill>
                                      <a:latin typeface="Cambria Math" panose="02040503050406030204" pitchFamily="18" charset="0"/>
                                      <a:cs typeface="Times New Roman" panose="02020603050405020304" pitchFamily="18" charset="0"/>
                                    </a:rPr>
                                    <m:t>𝑒</m:t>
                                  </m:r>
                                </m:e>
                                <m:sup>
                                  <m:r>
                                    <a:rPr lang="en-US" altLang="zh-CN" sz="2800" b="0" i="1" smtClean="0">
                                      <a:solidFill>
                                        <a:schemeClr val="tx1"/>
                                      </a:solidFill>
                                      <a:latin typeface="Cambria Math" panose="02040503050406030204" pitchFamily="18" charset="0"/>
                                      <a:cs typeface="Times New Roman" panose="02020603050405020304" pitchFamily="18" charset="0"/>
                                    </a:rPr>
                                    <m:t>−</m:t>
                                  </m:r>
                                  <m:r>
                                    <a:rPr lang="en-US" altLang="zh-CN" sz="2800" b="0" i="1" smtClean="0">
                                      <a:solidFill>
                                        <a:schemeClr val="tx1"/>
                                      </a:solidFill>
                                      <a:latin typeface="Cambria Math" panose="02040503050406030204" pitchFamily="18" charset="0"/>
                                      <a:cs typeface="Times New Roman" panose="02020603050405020304" pitchFamily="18" charset="0"/>
                                    </a:rPr>
                                    <m:t>𝑗</m:t>
                                  </m:r>
                                  <m:r>
                                    <a:rPr lang="zh-CN" altLang="en-US" sz="2800" b="0" i="1" smtClean="0">
                                      <a:solidFill>
                                        <a:schemeClr val="tx1"/>
                                      </a:solidFill>
                                      <a:latin typeface="Cambria Math" panose="02040503050406030204" pitchFamily="18" charset="0"/>
                                      <a:cs typeface="Times New Roman" panose="02020603050405020304" pitchFamily="18" charset="0"/>
                                    </a:rPr>
                                    <m:t>𝜃</m:t>
                                  </m:r>
                                </m:sup>
                              </m:sSup>
                            </m:num>
                            <m:den>
                              <m:r>
                                <a:rPr lang="en-US" altLang="zh-CN" sz="2800" b="0" i="1" smtClean="0">
                                  <a:solidFill>
                                    <a:schemeClr val="tx1"/>
                                  </a:solidFill>
                                  <a:latin typeface="Cambria Math" panose="02040503050406030204" pitchFamily="18" charset="0"/>
                                  <a:cs typeface="Times New Roman" panose="02020603050405020304" pitchFamily="18" charset="0"/>
                                </a:rPr>
                                <m:t>2</m:t>
                              </m:r>
                            </m:den>
                          </m:f>
                        </m:e>
                      </m:func>
                      <m:r>
                        <a:rPr lang="en-US" altLang="zh-CN" sz="2800" b="0" i="0" smtClean="0">
                          <a:solidFill>
                            <a:schemeClr val="tx1"/>
                          </a:solidFill>
                          <a:latin typeface="Cambria Math" panose="02040503050406030204" pitchFamily="18" charset="0"/>
                          <a:cs typeface="Times New Roman" panose="02020603050405020304" pitchFamily="18" charset="0"/>
                        </a:rPr>
                        <m:t>                       </m:t>
                      </m:r>
                      <m:func>
                        <m:funcPr>
                          <m:ctrlPr>
                            <a:rPr lang="en-US" altLang="zh-CN" sz="2800" i="1" smtClean="0">
                              <a:solidFill>
                                <a:schemeClr val="tx1"/>
                              </a:solidFill>
                              <a:latin typeface="Cambria Math" panose="02040503050406030204" pitchFamily="18" charset="0"/>
                              <a:cs typeface="Times New Roman" panose="02020603050405020304" pitchFamily="18" charset="0"/>
                            </a:rPr>
                          </m:ctrlPr>
                        </m:funcPr>
                        <m:fName>
                          <m:r>
                            <m:rPr>
                              <m:sty m:val="p"/>
                            </m:rPr>
                            <a:rPr lang="en-US" altLang="zh-CN" sz="2800" b="0" i="0" smtClean="0">
                              <a:solidFill>
                                <a:schemeClr val="tx1"/>
                              </a:solidFill>
                              <a:latin typeface="Cambria Math" panose="02040503050406030204" pitchFamily="18" charset="0"/>
                              <a:cs typeface="Times New Roman" panose="02020603050405020304" pitchFamily="18" charset="0"/>
                            </a:rPr>
                            <m:t>sin</m:t>
                          </m:r>
                        </m:fName>
                        <m:e>
                          <m:d>
                            <m:dPr>
                              <m:ctrlPr>
                                <a:rPr lang="en-US" altLang="zh-CN" sz="2800" i="1">
                                  <a:solidFill>
                                    <a:schemeClr val="tx1"/>
                                  </a:solidFill>
                                  <a:latin typeface="Cambria Math" panose="02040503050406030204" pitchFamily="18" charset="0"/>
                                  <a:cs typeface="Times New Roman" panose="02020603050405020304" pitchFamily="18" charset="0"/>
                                </a:rPr>
                              </m:ctrlPr>
                            </m:dPr>
                            <m:e>
                              <m:r>
                                <a:rPr lang="zh-CN" altLang="en-US" sz="2800" i="1" smtClean="0">
                                  <a:solidFill>
                                    <a:schemeClr val="tx1"/>
                                  </a:solidFill>
                                  <a:latin typeface="Cambria Math" panose="02040503050406030204" pitchFamily="18" charset="0"/>
                                  <a:cs typeface="Times New Roman" panose="02020603050405020304" pitchFamily="18" charset="0"/>
                                </a:rPr>
                                <m:t>𝜃</m:t>
                              </m:r>
                            </m:e>
                          </m:d>
                          <m:r>
                            <a:rPr lang="en-US" altLang="zh-CN" sz="2800" b="0" i="1" smtClean="0">
                              <a:solidFill>
                                <a:schemeClr val="tx1"/>
                              </a:solidFill>
                              <a:latin typeface="Cambria Math" panose="02040503050406030204" pitchFamily="18" charset="0"/>
                              <a:cs typeface="Times New Roman" panose="02020603050405020304" pitchFamily="18" charset="0"/>
                            </a:rPr>
                            <m:t>=</m:t>
                          </m:r>
                          <m:f>
                            <m:fPr>
                              <m:ctrlPr>
                                <a:rPr lang="en-US" altLang="zh-CN" sz="2800" b="0" i="1" smtClean="0">
                                  <a:solidFill>
                                    <a:schemeClr val="tx1"/>
                                  </a:solidFill>
                                  <a:latin typeface="Cambria Math" panose="02040503050406030204" pitchFamily="18" charset="0"/>
                                  <a:cs typeface="Times New Roman" panose="02020603050405020304" pitchFamily="18" charset="0"/>
                                </a:rPr>
                              </m:ctrlPr>
                            </m:fPr>
                            <m:num>
                              <m:sSup>
                                <m:sSupPr>
                                  <m:ctrlPr>
                                    <a:rPr lang="en-US" altLang="zh-CN" sz="2800" b="0" i="1" smtClean="0">
                                      <a:solidFill>
                                        <a:schemeClr val="tx1"/>
                                      </a:solidFill>
                                      <a:latin typeface="Cambria Math" panose="02040503050406030204" pitchFamily="18" charset="0"/>
                                      <a:cs typeface="Times New Roman" panose="02020603050405020304" pitchFamily="18" charset="0"/>
                                    </a:rPr>
                                  </m:ctrlPr>
                                </m:sSupPr>
                                <m:e>
                                  <m:r>
                                    <a:rPr lang="en-US" altLang="zh-CN" sz="2800" b="0" i="1" smtClean="0">
                                      <a:solidFill>
                                        <a:schemeClr val="tx1"/>
                                      </a:solidFill>
                                      <a:latin typeface="Cambria Math" panose="02040503050406030204" pitchFamily="18" charset="0"/>
                                      <a:cs typeface="Times New Roman" panose="02020603050405020304" pitchFamily="18" charset="0"/>
                                    </a:rPr>
                                    <m:t>𝑒</m:t>
                                  </m:r>
                                </m:e>
                                <m:sup>
                                  <m:r>
                                    <a:rPr lang="en-US" altLang="zh-CN" sz="2800" b="0" i="1" smtClean="0">
                                      <a:solidFill>
                                        <a:schemeClr val="tx1"/>
                                      </a:solidFill>
                                      <a:latin typeface="Cambria Math" panose="02040503050406030204" pitchFamily="18" charset="0"/>
                                      <a:cs typeface="Times New Roman" panose="02020603050405020304" pitchFamily="18" charset="0"/>
                                    </a:rPr>
                                    <m:t>𝑗</m:t>
                                  </m:r>
                                  <m:r>
                                    <a:rPr lang="zh-CN" altLang="en-US" sz="2800" b="0" i="1" smtClean="0">
                                      <a:solidFill>
                                        <a:schemeClr val="tx1"/>
                                      </a:solidFill>
                                      <a:latin typeface="Cambria Math" panose="02040503050406030204" pitchFamily="18" charset="0"/>
                                      <a:cs typeface="Times New Roman" panose="02020603050405020304" pitchFamily="18" charset="0"/>
                                    </a:rPr>
                                    <m:t>𝜃</m:t>
                                  </m:r>
                                </m:sup>
                              </m:sSup>
                              <m:r>
                                <a:rPr lang="en-US" altLang="zh-CN" sz="2800" b="0" i="1" smtClean="0">
                                  <a:solidFill>
                                    <a:schemeClr val="tx1"/>
                                  </a:solidFill>
                                  <a:latin typeface="Cambria Math" panose="02040503050406030204" pitchFamily="18" charset="0"/>
                                  <a:cs typeface="Times New Roman" panose="02020603050405020304" pitchFamily="18" charset="0"/>
                                </a:rPr>
                                <m:t>−</m:t>
                              </m:r>
                              <m:sSup>
                                <m:sSupPr>
                                  <m:ctrlPr>
                                    <a:rPr lang="en-US" altLang="zh-CN" sz="2800" b="0" i="1" smtClean="0">
                                      <a:solidFill>
                                        <a:schemeClr val="tx1"/>
                                      </a:solidFill>
                                      <a:latin typeface="Cambria Math" panose="02040503050406030204" pitchFamily="18" charset="0"/>
                                      <a:cs typeface="Times New Roman" panose="02020603050405020304" pitchFamily="18" charset="0"/>
                                    </a:rPr>
                                  </m:ctrlPr>
                                </m:sSupPr>
                                <m:e>
                                  <m:r>
                                    <a:rPr lang="en-US" altLang="zh-CN" sz="2800" b="0" i="1" smtClean="0">
                                      <a:solidFill>
                                        <a:schemeClr val="tx1"/>
                                      </a:solidFill>
                                      <a:latin typeface="Cambria Math" panose="02040503050406030204" pitchFamily="18" charset="0"/>
                                      <a:cs typeface="Times New Roman" panose="02020603050405020304" pitchFamily="18" charset="0"/>
                                    </a:rPr>
                                    <m:t>𝑒</m:t>
                                  </m:r>
                                </m:e>
                                <m:sup>
                                  <m:r>
                                    <a:rPr lang="en-US" altLang="zh-CN" sz="2800" b="0" i="1" smtClean="0">
                                      <a:solidFill>
                                        <a:schemeClr val="tx1"/>
                                      </a:solidFill>
                                      <a:latin typeface="Cambria Math" panose="02040503050406030204" pitchFamily="18" charset="0"/>
                                      <a:cs typeface="Times New Roman" panose="02020603050405020304" pitchFamily="18" charset="0"/>
                                    </a:rPr>
                                    <m:t>−</m:t>
                                  </m:r>
                                  <m:r>
                                    <a:rPr lang="en-US" altLang="zh-CN" sz="2800" b="0" i="1" smtClean="0">
                                      <a:solidFill>
                                        <a:schemeClr val="tx1"/>
                                      </a:solidFill>
                                      <a:latin typeface="Cambria Math" panose="02040503050406030204" pitchFamily="18" charset="0"/>
                                      <a:cs typeface="Times New Roman" panose="02020603050405020304" pitchFamily="18" charset="0"/>
                                    </a:rPr>
                                    <m:t>𝑗</m:t>
                                  </m:r>
                                  <m:r>
                                    <a:rPr lang="zh-CN" altLang="en-US" sz="2800" b="0" i="1" smtClean="0">
                                      <a:solidFill>
                                        <a:schemeClr val="tx1"/>
                                      </a:solidFill>
                                      <a:latin typeface="Cambria Math" panose="02040503050406030204" pitchFamily="18" charset="0"/>
                                      <a:cs typeface="Times New Roman" panose="02020603050405020304" pitchFamily="18" charset="0"/>
                                    </a:rPr>
                                    <m:t>𝜃</m:t>
                                  </m:r>
                                </m:sup>
                              </m:sSup>
                            </m:num>
                            <m:den>
                              <m:r>
                                <a:rPr lang="en-US" altLang="zh-CN" sz="2800" b="0" i="1" smtClean="0">
                                  <a:solidFill>
                                    <a:schemeClr val="tx1"/>
                                  </a:solidFill>
                                  <a:latin typeface="Cambria Math" panose="02040503050406030204" pitchFamily="18" charset="0"/>
                                  <a:cs typeface="Times New Roman" panose="02020603050405020304" pitchFamily="18" charset="0"/>
                                </a:rPr>
                                <m:t>2</m:t>
                              </m:r>
                              <m:r>
                                <a:rPr lang="en-US" altLang="zh-CN" sz="2800" b="0" i="1" smtClean="0">
                                  <a:solidFill>
                                    <a:schemeClr val="tx1"/>
                                  </a:solidFill>
                                  <a:latin typeface="Cambria Math" panose="02040503050406030204" pitchFamily="18" charset="0"/>
                                  <a:cs typeface="Times New Roman" panose="02020603050405020304" pitchFamily="18" charset="0"/>
                                </a:rPr>
                                <m:t>𝑗</m:t>
                              </m:r>
                            </m:den>
                          </m:f>
                        </m:e>
                      </m:func>
                    </m:oMath>
                  </m:oMathPara>
                </a14:m>
                <a:endParaRPr lang="en-US" altLang="zh-CN" sz="2800" dirty="0">
                  <a:solidFill>
                    <a:schemeClr val="tx1"/>
                  </a:solidFill>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endParaRPr lang="en-US" altLang="zh-CN" sz="2800" dirty="0">
                  <a:solidFill>
                    <a:schemeClr val="tx1"/>
                  </a:solidFill>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endParaRPr lang="en-US" altLang="zh-CN" sz="2800" dirty="0">
                  <a:solidFill>
                    <a:schemeClr val="tx1"/>
                  </a:solidFill>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endParaRPr lang="en-US" altLang="zh-CN"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CN" sz="28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3" name="内容占位符 2">
                <a:extLst>
                  <a:ext uri="{FF2B5EF4-FFF2-40B4-BE49-F238E27FC236}">
                    <a16:creationId xmlns:a16="http://schemas.microsoft.com/office/drawing/2014/main" id="{4540E06A-412C-CE41-9E57-121FB374F2B8}"/>
                  </a:ext>
                </a:extLst>
              </p:cNvPr>
              <p:cNvSpPr>
                <a:spLocks noGrp="1" noRot="1" noChangeAspect="1" noMove="1" noResize="1" noEditPoints="1" noAdjustHandles="1" noChangeArrowheads="1" noChangeShapeType="1" noTextEdit="1"/>
              </p:cNvSpPr>
              <p:nvPr>
                <p:ph idx="1"/>
              </p:nvPr>
            </p:nvSpPr>
            <p:spPr>
              <a:xfrm>
                <a:off x="564618" y="1189947"/>
                <a:ext cx="10958688" cy="5225143"/>
              </a:xfrm>
              <a:blipFill>
                <a:blip r:embed="rId3"/>
                <a:stretch>
                  <a:fillRect l="-2003" t="-1984"/>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id="{85E636C3-A315-5A44-AEB6-E49847757912}"/>
              </a:ext>
            </a:extLst>
          </p:cNvPr>
          <p:cNvSpPr>
            <a:spLocks noGrp="1"/>
          </p:cNvSpPr>
          <p:nvPr>
            <p:ph type="sldNum" sz="quarter" idx="12"/>
          </p:nvPr>
        </p:nvSpPr>
        <p:spPr/>
        <p:txBody>
          <a:bodyPr/>
          <a:lstStyle/>
          <a:p>
            <a:fld id="{89DB14B3-731A-4352-BC82-B1993596BD11}" type="slidenum">
              <a:rPr lang="zh-CN" altLang="en-US" smtClean="0"/>
              <a:pPr/>
              <a:t>13</a:t>
            </a:fld>
            <a:endParaRPr lang="zh-CN" altLang="en-US" dirty="0"/>
          </a:p>
        </p:txBody>
      </p:sp>
    </p:spTree>
    <p:extLst>
      <p:ext uri="{BB962C8B-B14F-4D97-AF65-F5344CB8AC3E}">
        <p14:creationId xmlns:p14="http://schemas.microsoft.com/office/powerpoint/2010/main" val="77118696"/>
      </p:ext>
    </p:extLst>
  </p:cSld>
  <p:clrMapOvr>
    <a:masterClrMapping/>
  </p:clrMapOvr>
  <p:transition spd="med">
    <p:cut/>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25C303-6879-D547-8125-F07718E64B38}"/>
              </a:ext>
            </a:extLst>
          </p:cNvPr>
          <p:cNvSpPr>
            <a:spLocks noGrp="1"/>
          </p:cNvSpPr>
          <p:nvPr>
            <p:ph type="title"/>
          </p:nvPr>
        </p:nvSpPr>
        <p:spPr>
          <a:xfrm>
            <a:off x="660400" y="228602"/>
            <a:ext cx="10657633" cy="784225"/>
          </a:xfrm>
        </p:spPr>
        <p:txBody>
          <a:bodyPr/>
          <a:lstStyle/>
          <a:p>
            <a:r>
              <a:rPr lang="en-US" altLang="zh-CN" sz="3200" dirty="0">
                <a:solidFill>
                  <a:schemeClr val="tx1"/>
                </a:solidFill>
                <a:latin typeface="Times New Roman" panose="02020603050405020304" pitchFamily="18" charset="0"/>
                <a:cs typeface="Times New Roman" panose="02020603050405020304" pitchFamily="18" charset="0"/>
              </a:rPr>
              <a:t>Response of LTI Systems to Exponential Signal</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4540E06A-412C-CE41-9E57-121FB374F2B8}"/>
                  </a:ext>
                </a:extLst>
              </p:cNvPr>
              <p:cNvSpPr>
                <a:spLocks noGrp="1"/>
              </p:cNvSpPr>
              <p:nvPr>
                <p:ph idx="1"/>
              </p:nvPr>
            </p:nvSpPr>
            <p:spPr>
              <a:xfrm>
                <a:off x="564618" y="1189947"/>
                <a:ext cx="10958688" cy="5225143"/>
              </a:xfrm>
            </p:spPr>
            <p:txBody>
              <a:bodyPr/>
              <a:lstStyle/>
              <a:p>
                <a:pPr marL="0" indent="0">
                  <a:buNone/>
                </a:pPr>
                <a:r>
                  <a:rPr lang="en-US" altLang="zh-CN" sz="2800" dirty="0">
                    <a:solidFill>
                      <a:schemeClr val="tx1"/>
                    </a:solidFill>
                    <a:latin typeface="Times New Roman" panose="02020603050405020304" pitchFamily="18" charset="0"/>
                    <a:cs typeface="Times New Roman" panose="02020603050405020304" pitchFamily="18" charset="0"/>
                  </a:rPr>
                  <a:t>Fourier series exponential form   </a:t>
                </a:r>
                <a:r>
                  <a:rPr lang="zh-CN" altLang="en-US" sz="2000" b="0" i="0" dirty="0">
                    <a:solidFill>
                      <a:srgbClr val="333333"/>
                    </a:solidFill>
                    <a:effectLst/>
                    <a:latin typeface="Arial" panose="020B0604020202020204" pitchFamily="34" charset="0"/>
                  </a:rPr>
                  <a:t>傅里叶级数指数形式</a:t>
                </a:r>
                <a:endParaRPr lang="en-US" altLang="zh-CN" sz="2800" dirty="0">
                  <a:solidFill>
                    <a:schemeClr val="tx1"/>
                  </a:solidFill>
                  <a:latin typeface="Times New Roman" panose="02020603050405020304" pitchFamily="18" charset="0"/>
                  <a:cs typeface="Times New Roman"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m:r>
                        <a:rPr lang="en-US" altLang="zh-CN" sz="2800" i="1">
                          <a:solidFill>
                            <a:schemeClr val="tx1"/>
                          </a:solidFill>
                          <a:latin typeface="Cambria Math" panose="02040503050406030204" pitchFamily="18" charset="0"/>
                          <a:cs typeface="Times New Roman" panose="02020603050405020304" pitchFamily="18" charset="0"/>
                        </a:rPr>
                        <m:t>𝑥</m:t>
                      </m:r>
                      <m:d>
                        <m:dPr>
                          <m:ctrlPr>
                            <a:rPr lang="en-US" altLang="zh-CN" sz="2800" i="1">
                              <a:solidFill>
                                <a:schemeClr val="tx1"/>
                              </a:solidFill>
                              <a:latin typeface="Cambria Math" panose="02040503050406030204" pitchFamily="18" charset="0"/>
                              <a:cs typeface="Times New Roman" panose="02020603050405020304" pitchFamily="18" charset="0"/>
                            </a:rPr>
                          </m:ctrlPr>
                        </m:dPr>
                        <m:e>
                          <m:r>
                            <a:rPr lang="en-US" altLang="zh-CN" sz="2800" i="1">
                              <a:solidFill>
                                <a:schemeClr val="tx1"/>
                              </a:solidFill>
                              <a:latin typeface="Cambria Math" panose="02040503050406030204" pitchFamily="18" charset="0"/>
                              <a:cs typeface="Times New Roman" panose="02020603050405020304" pitchFamily="18" charset="0"/>
                            </a:rPr>
                            <m:t>𝑡</m:t>
                          </m:r>
                        </m:e>
                      </m:d>
                      <m:r>
                        <a:rPr lang="en-US" altLang="zh-CN" sz="2800" i="1">
                          <a:solidFill>
                            <a:schemeClr val="tx1"/>
                          </a:solidFill>
                          <a:latin typeface="Cambria Math" panose="02040503050406030204" pitchFamily="18" charset="0"/>
                          <a:cs typeface="Times New Roman" panose="02020603050405020304" pitchFamily="18" charset="0"/>
                        </a:rPr>
                        <m:t>=</m:t>
                      </m:r>
                      <m:sSub>
                        <m:sSubPr>
                          <m:ctrlPr>
                            <a:rPr lang="en-US" altLang="zh-CN" sz="2800" i="1">
                              <a:solidFill>
                                <a:schemeClr val="tx1"/>
                              </a:solidFill>
                              <a:latin typeface="Cambria Math" panose="02040503050406030204" pitchFamily="18" charset="0"/>
                              <a:cs typeface="Times New Roman" panose="02020603050405020304" pitchFamily="18" charset="0"/>
                            </a:rPr>
                          </m:ctrlPr>
                        </m:sSubPr>
                        <m:e>
                          <m:r>
                            <a:rPr lang="en-US" altLang="zh-CN" sz="2800" b="0" i="1" smtClean="0">
                              <a:solidFill>
                                <a:schemeClr val="tx1"/>
                              </a:solidFill>
                              <a:latin typeface="Cambria Math" panose="02040503050406030204" pitchFamily="18" charset="0"/>
                              <a:cs typeface="Times New Roman" panose="02020603050405020304" pitchFamily="18" charset="0"/>
                            </a:rPr>
                            <m:t>𝐴</m:t>
                          </m:r>
                        </m:e>
                        <m:sub>
                          <m:r>
                            <a:rPr lang="en-US" altLang="zh-CN" sz="2800" i="1">
                              <a:solidFill>
                                <a:schemeClr val="tx1"/>
                              </a:solidFill>
                              <a:latin typeface="Cambria Math" panose="02040503050406030204" pitchFamily="18" charset="0"/>
                              <a:cs typeface="Times New Roman" panose="02020603050405020304" pitchFamily="18" charset="0"/>
                            </a:rPr>
                            <m:t>0</m:t>
                          </m:r>
                        </m:sub>
                      </m:sSub>
                      <m:r>
                        <a:rPr lang="en-US" altLang="zh-CN" sz="2800" i="1">
                          <a:solidFill>
                            <a:schemeClr val="tx1"/>
                          </a:solidFill>
                          <a:latin typeface="Cambria Math" panose="02040503050406030204" pitchFamily="18" charset="0"/>
                          <a:cs typeface="Times New Roman" panose="02020603050405020304" pitchFamily="18" charset="0"/>
                        </a:rPr>
                        <m:t>+</m:t>
                      </m:r>
                      <m:nary>
                        <m:naryPr>
                          <m:chr m:val="∑"/>
                          <m:ctrlPr>
                            <a:rPr lang="en-US" altLang="zh-CN" sz="2800" i="1">
                              <a:solidFill>
                                <a:schemeClr val="tx1"/>
                              </a:solidFill>
                              <a:latin typeface="Cambria Math" panose="02040503050406030204" pitchFamily="18" charset="0"/>
                              <a:cs typeface="Times New Roman" panose="02020603050405020304" pitchFamily="18" charset="0"/>
                            </a:rPr>
                          </m:ctrlPr>
                        </m:naryPr>
                        <m:sub>
                          <m:r>
                            <m:rPr>
                              <m:brk m:alnAt="23"/>
                            </m:rPr>
                            <a:rPr lang="en-US" altLang="zh-CN" sz="2800" i="1">
                              <a:solidFill>
                                <a:schemeClr val="tx1"/>
                              </a:solidFill>
                              <a:latin typeface="Cambria Math" panose="02040503050406030204" pitchFamily="18" charset="0"/>
                              <a:cs typeface="Times New Roman" panose="02020603050405020304" pitchFamily="18" charset="0"/>
                            </a:rPr>
                            <m:t>𝑘</m:t>
                          </m:r>
                          <m:r>
                            <a:rPr lang="en-US" altLang="zh-CN" sz="2800" i="1">
                              <a:solidFill>
                                <a:schemeClr val="tx1"/>
                              </a:solidFill>
                              <a:latin typeface="Cambria Math" panose="02040503050406030204" pitchFamily="18" charset="0"/>
                              <a:cs typeface="Times New Roman" panose="02020603050405020304" pitchFamily="18" charset="0"/>
                            </a:rPr>
                            <m:t>=1</m:t>
                          </m:r>
                        </m:sub>
                        <m:sup>
                          <m:r>
                            <a:rPr lang="en-US" altLang="zh-CN" sz="2800"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sup>
                        <m:e>
                          <m:d>
                            <m:dPr>
                              <m:begChr m:val="["/>
                              <m:endChr m:val="]"/>
                              <m:ctrlPr>
                                <a:rPr lang="en-US" altLang="zh-CN" sz="2800" i="1">
                                  <a:solidFill>
                                    <a:schemeClr val="tx1"/>
                                  </a:solidFill>
                                  <a:latin typeface="Cambria Math" panose="02040503050406030204" pitchFamily="18" charset="0"/>
                                  <a:cs typeface="Times New Roman" panose="02020603050405020304" pitchFamily="18" charset="0"/>
                                </a:rPr>
                              </m:ctrlPr>
                            </m:dPr>
                            <m:e>
                              <m:func>
                                <m:funcPr>
                                  <m:ctrlPr>
                                    <a:rPr lang="en-US" altLang="zh-CN" sz="2800" i="1">
                                      <a:solidFill>
                                        <a:schemeClr val="tx1"/>
                                      </a:solidFill>
                                      <a:latin typeface="Cambria Math" panose="02040503050406030204" pitchFamily="18" charset="0"/>
                                      <a:cs typeface="Times New Roman" panose="02020603050405020304" pitchFamily="18" charset="0"/>
                                    </a:rPr>
                                  </m:ctrlPr>
                                </m:funcPr>
                                <m:fName>
                                  <m:sSub>
                                    <m:sSubPr>
                                      <m:ctrlPr>
                                        <a:rPr lang="en-US" altLang="zh-CN" sz="2800" i="1">
                                          <a:solidFill>
                                            <a:schemeClr val="tx1"/>
                                          </a:solidFill>
                                          <a:latin typeface="Cambria Math" panose="02040503050406030204" pitchFamily="18" charset="0"/>
                                          <a:cs typeface="Times New Roman" panose="02020603050405020304" pitchFamily="18" charset="0"/>
                                        </a:rPr>
                                      </m:ctrlPr>
                                    </m:sSubPr>
                                    <m:e>
                                      <m:r>
                                        <a:rPr lang="en-US" altLang="zh-CN" sz="2800" b="0" i="1" smtClean="0">
                                          <a:solidFill>
                                            <a:schemeClr val="tx1"/>
                                          </a:solidFill>
                                          <a:latin typeface="Cambria Math" panose="02040503050406030204" pitchFamily="18" charset="0"/>
                                          <a:cs typeface="Times New Roman" panose="02020603050405020304" pitchFamily="18" charset="0"/>
                                        </a:rPr>
                                        <m:t>𝐴</m:t>
                                      </m:r>
                                    </m:e>
                                    <m:sub>
                                      <m:r>
                                        <a:rPr lang="en-US" altLang="zh-CN" sz="2800" b="0" i="1" smtClean="0">
                                          <a:solidFill>
                                            <a:schemeClr val="tx1"/>
                                          </a:solidFill>
                                          <a:latin typeface="Cambria Math" panose="02040503050406030204" pitchFamily="18" charset="0"/>
                                          <a:cs typeface="Times New Roman" panose="02020603050405020304" pitchFamily="18" charset="0"/>
                                        </a:rPr>
                                        <m:t>𝑘</m:t>
                                      </m:r>
                                    </m:sub>
                                  </m:sSub>
                                  <m:r>
                                    <m:rPr>
                                      <m:sty m:val="p"/>
                                    </m:rPr>
                                    <a:rPr lang="en-US" altLang="zh-CN" sz="2800">
                                      <a:solidFill>
                                        <a:schemeClr val="tx1"/>
                                      </a:solidFill>
                                      <a:latin typeface="Cambria Math" panose="02040503050406030204" pitchFamily="18" charset="0"/>
                                      <a:cs typeface="Times New Roman" panose="02020603050405020304" pitchFamily="18" charset="0"/>
                                    </a:rPr>
                                    <m:t>cos</m:t>
                                  </m:r>
                                </m:fName>
                                <m:e>
                                  <m:d>
                                    <m:dPr>
                                      <m:ctrlPr>
                                        <a:rPr lang="en-US" altLang="zh-CN" sz="2800" i="1">
                                          <a:solidFill>
                                            <a:schemeClr val="tx1"/>
                                          </a:solidFill>
                                          <a:latin typeface="Cambria Math" panose="02040503050406030204" pitchFamily="18" charset="0"/>
                                          <a:cs typeface="Times New Roman" panose="02020603050405020304" pitchFamily="18" charset="0"/>
                                        </a:rPr>
                                      </m:ctrlPr>
                                    </m:dPr>
                                    <m:e>
                                      <m:r>
                                        <a:rPr lang="en-US" altLang="zh-CN" sz="2800" i="1">
                                          <a:solidFill>
                                            <a:schemeClr val="tx1"/>
                                          </a:solidFill>
                                          <a:latin typeface="Cambria Math" panose="02040503050406030204" pitchFamily="18" charset="0"/>
                                          <a:cs typeface="Times New Roman" panose="02020603050405020304" pitchFamily="18" charset="0"/>
                                        </a:rPr>
                                        <m:t>𝑘</m:t>
                                      </m:r>
                                      <m:sSub>
                                        <m:sSubPr>
                                          <m:ctrlPr>
                                            <a:rPr lang="en-US" altLang="zh-CN" sz="2800" i="1">
                                              <a:solidFill>
                                                <a:schemeClr val="tx1"/>
                                              </a:solidFill>
                                              <a:latin typeface="Cambria Math" panose="02040503050406030204" pitchFamily="18" charset="0"/>
                                              <a:cs typeface="Times New Roman" panose="02020603050405020304" pitchFamily="18" charset="0"/>
                                            </a:rPr>
                                          </m:ctrlPr>
                                        </m:sSubPr>
                                        <m:e>
                                          <m:r>
                                            <a:rPr lang="zh-CN" altLang="en-US" sz="2800" i="1">
                                              <a:solidFill>
                                                <a:schemeClr val="tx1"/>
                                              </a:solidFill>
                                              <a:latin typeface="Cambria Math" panose="02040503050406030204" pitchFamily="18" charset="0"/>
                                              <a:cs typeface="Times New Roman" panose="02020603050405020304" pitchFamily="18" charset="0"/>
                                            </a:rPr>
                                            <m:t>𝜔</m:t>
                                          </m:r>
                                        </m:e>
                                        <m:sub>
                                          <m:r>
                                            <a:rPr lang="en-US" altLang="zh-CN" sz="2800" i="1">
                                              <a:solidFill>
                                                <a:schemeClr val="tx1"/>
                                              </a:solidFill>
                                              <a:latin typeface="Cambria Math" panose="02040503050406030204" pitchFamily="18" charset="0"/>
                                              <a:cs typeface="Times New Roman" panose="02020603050405020304" pitchFamily="18" charset="0"/>
                                            </a:rPr>
                                            <m:t>0</m:t>
                                          </m:r>
                                        </m:sub>
                                      </m:sSub>
                                      <m:r>
                                        <a:rPr lang="en-US" altLang="zh-CN" sz="2800" i="1">
                                          <a:solidFill>
                                            <a:schemeClr val="tx1"/>
                                          </a:solidFill>
                                          <a:latin typeface="Cambria Math" panose="02040503050406030204" pitchFamily="18" charset="0"/>
                                          <a:cs typeface="Times New Roman" panose="02020603050405020304" pitchFamily="18" charset="0"/>
                                        </a:rPr>
                                        <m:t>𝑡</m:t>
                                      </m:r>
                                    </m:e>
                                  </m:d>
                                </m:e>
                              </m:func>
                              <m:r>
                                <a:rPr lang="en-US" altLang="zh-CN" sz="2800" i="1">
                                  <a:solidFill>
                                    <a:schemeClr val="tx1"/>
                                  </a:solidFill>
                                  <a:latin typeface="Cambria Math" panose="02040503050406030204" pitchFamily="18" charset="0"/>
                                  <a:cs typeface="Times New Roman" panose="02020603050405020304" pitchFamily="18" charset="0"/>
                                </a:rPr>
                                <m:t>+</m:t>
                              </m:r>
                              <m:sSub>
                                <m:sSubPr>
                                  <m:ctrlPr>
                                    <a:rPr lang="en-US" altLang="zh-CN" sz="2800" i="1">
                                      <a:solidFill>
                                        <a:schemeClr val="tx1"/>
                                      </a:solidFill>
                                      <a:latin typeface="Cambria Math" panose="02040503050406030204" pitchFamily="18" charset="0"/>
                                      <a:cs typeface="Times New Roman" panose="02020603050405020304" pitchFamily="18" charset="0"/>
                                    </a:rPr>
                                  </m:ctrlPr>
                                </m:sSubPr>
                                <m:e>
                                  <m:r>
                                    <a:rPr lang="en-US" altLang="zh-CN" sz="2800" b="0" i="1" smtClean="0">
                                      <a:solidFill>
                                        <a:schemeClr val="tx1"/>
                                      </a:solidFill>
                                      <a:latin typeface="Cambria Math" panose="02040503050406030204" pitchFamily="18" charset="0"/>
                                      <a:cs typeface="Times New Roman" panose="02020603050405020304" pitchFamily="18" charset="0"/>
                                    </a:rPr>
                                    <m:t>𝐵</m:t>
                                  </m:r>
                                </m:e>
                                <m:sub>
                                  <m:r>
                                    <a:rPr lang="en-US" altLang="zh-CN" sz="2800" b="0" i="1" smtClean="0">
                                      <a:solidFill>
                                        <a:schemeClr val="tx1"/>
                                      </a:solidFill>
                                      <a:latin typeface="Cambria Math" panose="02040503050406030204" pitchFamily="18" charset="0"/>
                                      <a:cs typeface="Times New Roman" panose="02020603050405020304" pitchFamily="18" charset="0"/>
                                    </a:rPr>
                                    <m:t>𝑘</m:t>
                                  </m:r>
                                </m:sub>
                              </m:sSub>
                              <m:func>
                                <m:funcPr>
                                  <m:ctrlPr>
                                    <a:rPr lang="en-US" altLang="zh-CN" sz="2800" i="1">
                                      <a:solidFill>
                                        <a:schemeClr val="tx1"/>
                                      </a:solidFill>
                                      <a:latin typeface="Cambria Math" panose="02040503050406030204" pitchFamily="18" charset="0"/>
                                      <a:cs typeface="Times New Roman" panose="02020603050405020304" pitchFamily="18" charset="0"/>
                                    </a:rPr>
                                  </m:ctrlPr>
                                </m:funcPr>
                                <m:fName>
                                  <m:r>
                                    <m:rPr>
                                      <m:sty m:val="p"/>
                                    </m:rPr>
                                    <a:rPr lang="en-US" altLang="zh-CN" sz="2800">
                                      <a:solidFill>
                                        <a:schemeClr val="tx1"/>
                                      </a:solidFill>
                                      <a:latin typeface="Cambria Math" panose="02040503050406030204" pitchFamily="18" charset="0"/>
                                      <a:cs typeface="Times New Roman" panose="02020603050405020304" pitchFamily="18" charset="0"/>
                                    </a:rPr>
                                    <m:t>sin</m:t>
                                  </m:r>
                                </m:fName>
                                <m:e>
                                  <m:d>
                                    <m:dPr>
                                      <m:ctrlPr>
                                        <a:rPr lang="en-US" altLang="zh-CN" sz="2800" i="1">
                                          <a:solidFill>
                                            <a:schemeClr val="tx1"/>
                                          </a:solidFill>
                                          <a:latin typeface="Cambria Math" panose="02040503050406030204" pitchFamily="18" charset="0"/>
                                          <a:cs typeface="Times New Roman" panose="02020603050405020304" pitchFamily="18" charset="0"/>
                                        </a:rPr>
                                      </m:ctrlPr>
                                    </m:dPr>
                                    <m:e>
                                      <m:r>
                                        <a:rPr lang="en-US" altLang="zh-CN" sz="2800" i="1">
                                          <a:solidFill>
                                            <a:schemeClr val="tx1"/>
                                          </a:solidFill>
                                          <a:latin typeface="Cambria Math" panose="02040503050406030204" pitchFamily="18" charset="0"/>
                                          <a:cs typeface="Times New Roman" panose="02020603050405020304" pitchFamily="18" charset="0"/>
                                        </a:rPr>
                                        <m:t>𝑘</m:t>
                                      </m:r>
                                      <m:sSub>
                                        <m:sSubPr>
                                          <m:ctrlPr>
                                            <a:rPr lang="en-US" altLang="zh-CN" sz="2800" i="1">
                                              <a:solidFill>
                                                <a:schemeClr val="tx1"/>
                                              </a:solidFill>
                                              <a:latin typeface="Cambria Math" panose="02040503050406030204" pitchFamily="18" charset="0"/>
                                              <a:cs typeface="Times New Roman" panose="02020603050405020304" pitchFamily="18" charset="0"/>
                                            </a:rPr>
                                          </m:ctrlPr>
                                        </m:sSubPr>
                                        <m:e>
                                          <m:r>
                                            <a:rPr lang="zh-CN" altLang="en-US" sz="2800" i="1">
                                              <a:solidFill>
                                                <a:schemeClr val="tx1"/>
                                              </a:solidFill>
                                              <a:latin typeface="Cambria Math" panose="02040503050406030204" pitchFamily="18" charset="0"/>
                                              <a:cs typeface="Times New Roman" panose="02020603050405020304" pitchFamily="18" charset="0"/>
                                            </a:rPr>
                                            <m:t>𝜔</m:t>
                                          </m:r>
                                        </m:e>
                                        <m:sub>
                                          <m:r>
                                            <a:rPr lang="en-US" altLang="zh-CN" sz="2800" i="1">
                                              <a:solidFill>
                                                <a:schemeClr val="tx1"/>
                                              </a:solidFill>
                                              <a:latin typeface="Cambria Math" panose="02040503050406030204" pitchFamily="18" charset="0"/>
                                              <a:cs typeface="Times New Roman" panose="02020603050405020304" pitchFamily="18" charset="0"/>
                                            </a:rPr>
                                            <m:t>0</m:t>
                                          </m:r>
                                        </m:sub>
                                      </m:sSub>
                                      <m:r>
                                        <a:rPr lang="en-US" altLang="zh-CN" sz="2800" i="1">
                                          <a:solidFill>
                                            <a:schemeClr val="tx1"/>
                                          </a:solidFill>
                                          <a:latin typeface="Cambria Math" panose="02040503050406030204" pitchFamily="18" charset="0"/>
                                          <a:cs typeface="Times New Roman" panose="02020603050405020304" pitchFamily="18" charset="0"/>
                                        </a:rPr>
                                        <m:t>𝑡</m:t>
                                      </m:r>
                                    </m:e>
                                  </m:d>
                                </m:e>
                              </m:func>
                            </m:e>
                          </m:d>
                        </m:e>
                      </m:nary>
                    </m:oMath>
                  </m:oMathPara>
                </a14:m>
                <a:endParaRPr lang="en-US" altLang="zh-CN"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CN" sz="2800" dirty="0">
                  <a:solidFill>
                    <a:schemeClr val="tx1"/>
                  </a:solidFill>
                  <a:latin typeface="Times New Roman" panose="02020603050405020304" pitchFamily="18" charset="0"/>
                  <a:cs typeface="Times New Roman"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m:r>
                        <a:rPr lang="en-US" altLang="zh-CN" sz="2800" b="0" i="1" smtClean="0">
                          <a:solidFill>
                            <a:schemeClr val="tx1"/>
                          </a:solidFill>
                          <a:latin typeface="Cambria Math" panose="02040503050406030204" pitchFamily="18" charset="0"/>
                          <a:cs typeface="Times New Roman" panose="02020603050405020304" pitchFamily="18" charset="0"/>
                        </a:rPr>
                        <m:t>           </m:t>
                      </m:r>
                      <m:r>
                        <a:rPr lang="en-US" altLang="zh-CN" sz="2800" i="1">
                          <a:solidFill>
                            <a:schemeClr val="tx1"/>
                          </a:solidFill>
                          <a:latin typeface="Cambria Math" panose="02040503050406030204" pitchFamily="18" charset="0"/>
                          <a:cs typeface="Times New Roman" panose="02020603050405020304" pitchFamily="18" charset="0"/>
                        </a:rPr>
                        <m:t>=</m:t>
                      </m:r>
                      <m:sSub>
                        <m:sSubPr>
                          <m:ctrlPr>
                            <a:rPr lang="en-US" altLang="zh-CN" sz="2800" i="1">
                              <a:solidFill>
                                <a:schemeClr val="tx1"/>
                              </a:solidFill>
                              <a:latin typeface="Cambria Math" panose="02040503050406030204" pitchFamily="18" charset="0"/>
                              <a:cs typeface="Times New Roman" panose="02020603050405020304" pitchFamily="18" charset="0"/>
                            </a:rPr>
                          </m:ctrlPr>
                        </m:sSubPr>
                        <m:e>
                          <m:r>
                            <a:rPr lang="en-US" altLang="zh-CN" sz="2800" b="0" i="1" smtClean="0">
                              <a:solidFill>
                                <a:schemeClr val="tx1"/>
                              </a:solidFill>
                              <a:latin typeface="Cambria Math" panose="02040503050406030204" pitchFamily="18" charset="0"/>
                              <a:cs typeface="Times New Roman" panose="02020603050405020304" pitchFamily="18" charset="0"/>
                            </a:rPr>
                            <m:t>𝐴</m:t>
                          </m:r>
                        </m:e>
                        <m:sub>
                          <m:r>
                            <a:rPr lang="en-US" altLang="zh-CN" sz="2800" i="1">
                              <a:solidFill>
                                <a:schemeClr val="tx1"/>
                              </a:solidFill>
                              <a:latin typeface="Cambria Math" panose="02040503050406030204" pitchFamily="18" charset="0"/>
                              <a:cs typeface="Times New Roman" panose="02020603050405020304" pitchFamily="18" charset="0"/>
                            </a:rPr>
                            <m:t>0</m:t>
                          </m:r>
                        </m:sub>
                      </m:sSub>
                      <m:r>
                        <a:rPr lang="en-US" altLang="zh-CN" sz="2800" i="1">
                          <a:solidFill>
                            <a:schemeClr val="tx1"/>
                          </a:solidFill>
                          <a:latin typeface="Cambria Math" panose="02040503050406030204" pitchFamily="18" charset="0"/>
                          <a:cs typeface="Times New Roman" panose="02020603050405020304" pitchFamily="18" charset="0"/>
                        </a:rPr>
                        <m:t>+</m:t>
                      </m:r>
                      <m:nary>
                        <m:naryPr>
                          <m:chr m:val="∑"/>
                          <m:ctrlPr>
                            <a:rPr lang="en-US" altLang="zh-CN" sz="2800" i="1">
                              <a:solidFill>
                                <a:schemeClr val="tx1"/>
                              </a:solidFill>
                              <a:latin typeface="Cambria Math" panose="02040503050406030204" pitchFamily="18" charset="0"/>
                              <a:cs typeface="Times New Roman" panose="02020603050405020304" pitchFamily="18" charset="0"/>
                            </a:rPr>
                          </m:ctrlPr>
                        </m:naryPr>
                        <m:sub>
                          <m:r>
                            <m:rPr>
                              <m:brk m:alnAt="23"/>
                            </m:rPr>
                            <a:rPr lang="en-US" altLang="zh-CN" sz="2800" i="1">
                              <a:solidFill>
                                <a:schemeClr val="tx1"/>
                              </a:solidFill>
                              <a:latin typeface="Cambria Math" panose="02040503050406030204" pitchFamily="18" charset="0"/>
                              <a:cs typeface="Times New Roman" panose="02020603050405020304" pitchFamily="18" charset="0"/>
                            </a:rPr>
                            <m:t>𝑘</m:t>
                          </m:r>
                          <m:r>
                            <a:rPr lang="en-US" altLang="zh-CN" sz="2800" i="1">
                              <a:solidFill>
                                <a:schemeClr val="tx1"/>
                              </a:solidFill>
                              <a:latin typeface="Cambria Math" panose="02040503050406030204" pitchFamily="18" charset="0"/>
                              <a:cs typeface="Times New Roman" panose="02020603050405020304" pitchFamily="18" charset="0"/>
                            </a:rPr>
                            <m:t>=1</m:t>
                          </m:r>
                        </m:sub>
                        <m:sup>
                          <m:r>
                            <a:rPr lang="en-US" altLang="zh-CN" sz="2800"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sup>
                        <m:e>
                          <m:d>
                            <m:dPr>
                              <m:begChr m:val="["/>
                              <m:endChr m:val="]"/>
                              <m:ctrlPr>
                                <a:rPr lang="en-US" altLang="zh-CN" sz="2800" i="1" smtClean="0">
                                  <a:solidFill>
                                    <a:schemeClr val="tx1"/>
                                  </a:solidFill>
                                  <a:latin typeface="Cambria Math" panose="02040503050406030204" pitchFamily="18" charset="0"/>
                                  <a:cs typeface="Times New Roman" panose="02020603050405020304" pitchFamily="18" charset="0"/>
                                </a:rPr>
                              </m:ctrlPr>
                            </m:dPr>
                            <m:e>
                              <m:f>
                                <m:fPr>
                                  <m:ctrlPr>
                                    <a:rPr lang="en-US" altLang="zh-CN" sz="2800" i="1" smtClean="0">
                                      <a:solidFill>
                                        <a:schemeClr val="tx1"/>
                                      </a:solidFill>
                                      <a:latin typeface="Cambria Math" panose="02040503050406030204" pitchFamily="18" charset="0"/>
                                      <a:cs typeface="Times New Roman" panose="02020603050405020304" pitchFamily="18" charset="0"/>
                                    </a:rPr>
                                  </m:ctrlPr>
                                </m:fPr>
                                <m:num>
                                  <m:sSub>
                                    <m:sSubPr>
                                      <m:ctrlPr>
                                        <a:rPr lang="en-US" altLang="zh-CN" sz="2800" i="1" smtClean="0">
                                          <a:solidFill>
                                            <a:schemeClr val="tx1"/>
                                          </a:solidFill>
                                          <a:latin typeface="Cambria Math" panose="02040503050406030204" pitchFamily="18" charset="0"/>
                                          <a:cs typeface="Times New Roman" panose="02020603050405020304" pitchFamily="18" charset="0"/>
                                        </a:rPr>
                                      </m:ctrlPr>
                                    </m:sSubPr>
                                    <m:e>
                                      <m:r>
                                        <a:rPr lang="en-US" altLang="zh-CN" sz="2800" b="0" i="1" smtClean="0">
                                          <a:solidFill>
                                            <a:schemeClr val="tx1"/>
                                          </a:solidFill>
                                          <a:latin typeface="Cambria Math" panose="02040503050406030204" pitchFamily="18" charset="0"/>
                                          <a:cs typeface="Times New Roman" panose="02020603050405020304" pitchFamily="18" charset="0"/>
                                        </a:rPr>
                                        <m:t>𝐴</m:t>
                                      </m:r>
                                    </m:e>
                                    <m:sub>
                                      <m:r>
                                        <a:rPr lang="en-US" altLang="zh-CN" sz="2800" b="0" i="1" smtClean="0">
                                          <a:solidFill>
                                            <a:schemeClr val="tx1"/>
                                          </a:solidFill>
                                          <a:latin typeface="Cambria Math" panose="02040503050406030204" pitchFamily="18" charset="0"/>
                                          <a:cs typeface="Times New Roman" panose="02020603050405020304" pitchFamily="18" charset="0"/>
                                        </a:rPr>
                                        <m:t>𝑘</m:t>
                                      </m:r>
                                    </m:sub>
                                  </m:sSub>
                                </m:num>
                                <m:den>
                                  <m:r>
                                    <a:rPr lang="en-US" altLang="zh-CN" sz="2800" b="0" i="1" smtClean="0">
                                      <a:solidFill>
                                        <a:schemeClr val="tx1"/>
                                      </a:solidFill>
                                      <a:latin typeface="Cambria Math" panose="02040503050406030204" pitchFamily="18" charset="0"/>
                                      <a:cs typeface="Times New Roman" panose="02020603050405020304" pitchFamily="18" charset="0"/>
                                    </a:rPr>
                                    <m:t>2</m:t>
                                  </m:r>
                                </m:den>
                              </m:f>
                              <m:d>
                                <m:dPr>
                                  <m:ctrlPr>
                                    <a:rPr lang="en-US" altLang="zh-CN" sz="2800" b="0" i="1" smtClean="0">
                                      <a:solidFill>
                                        <a:schemeClr val="tx1"/>
                                      </a:solidFill>
                                      <a:latin typeface="Cambria Math" panose="02040503050406030204" pitchFamily="18" charset="0"/>
                                      <a:cs typeface="Times New Roman" panose="02020603050405020304" pitchFamily="18" charset="0"/>
                                    </a:rPr>
                                  </m:ctrlPr>
                                </m:dPr>
                                <m:e>
                                  <m:sSup>
                                    <m:sSupPr>
                                      <m:ctrlPr>
                                        <a:rPr lang="en-US" altLang="zh-CN" sz="2800" i="1">
                                          <a:solidFill>
                                            <a:schemeClr val="tx1"/>
                                          </a:solidFill>
                                          <a:latin typeface="Cambria Math" panose="02040503050406030204" pitchFamily="18" charset="0"/>
                                          <a:cs typeface="Times New Roman" panose="02020603050405020304" pitchFamily="18" charset="0"/>
                                        </a:rPr>
                                      </m:ctrlPr>
                                    </m:sSupPr>
                                    <m:e>
                                      <m:r>
                                        <a:rPr lang="en-US" altLang="zh-CN" sz="2800" i="1">
                                          <a:solidFill>
                                            <a:schemeClr val="tx1"/>
                                          </a:solidFill>
                                          <a:latin typeface="Cambria Math" panose="02040503050406030204" pitchFamily="18" charset="0"/>
                                          <a:cs typeface="Times New Roman" panose="02020603050405020304" pitchFamily="18" charset="0"/>
                                        </a:rPr>
                                        <m:t>𝑒</m:t>
                                      </m:r>
                                    </m:e>
                                    <m:sup>
                                      <m:r>
                                        <a:rPr lang="en-US" altLang="zh-CN" sz="2800" i="1">
                                          <a:solidFill>
                                            <a:schemeClr val="tx1"/>
                                          </a:solidFill>
                                          <a:latin typeface="Cambria Math" panose="02040503050406030204" pitchFamily="18" charset="0"/>
                                          <a:cs typeface="Times New Roman" panose="02020603050405020304" pitchFamily="18" charset="0"/>
                                        </a:rPr>
                                        <m:t>𝑗𝑘</m:t>
                                      </m:r>
                                      <m:sSub>
                                        <m:sSubPr>
                                          <m:ctrlPr>
                                            <a:rPr lang="en-US" altLang="zh-CN" sz="2800" i="1">
                                              <a:solidFill>
                                                <a:schemeClr val="tx1"/>
                                              </a:solidFill>
                                              <a:latin typeface="Cambria Math" panose="02040503050406030204" pitchFamily="18" charset="0"/>
                                              <a:cs typeface="Times New Roman" panose="02020603050405020304" pitchFamily="18" charset="0"/>
                                            </a:rPr>
                                          </m:ctrlPr>
                                        </m:sSubPr>
                                        <m:e>
                                          <m:r>
                                            <a:rPr lang="zh-CN" altLang="en-US" sz="2800" i="1">
                                              <a:solidFill>
                                                <a:schemeClr val="tx1"/>
                                              </a:solidFill>
                                              <a:latin typeface="Cambria Math" panose="02040503050406030204" pitchFamily="18" charset="0"/>
                                              <a:cs typeface="Times New Roman" panose="02020603050405020304" pitchFamily="18" charset="0"/>
                                            </a:rPr>
                                            <m:t>𝜔</m:t>
                                          </m:r>
                                        </m:e>
                                        <m:sub>
                                          <m:r>
                                            <a:rPr lang="en-US" altLang="zh-CN" sz="2800" i="1">
                                              <a:solidFill>
                                                <a:schemeClr val="tx1"/>
                                              </a:solidFill>
                                              <a:latin typeface="Cambria Math" panose="02040503050406030204" pitchFamily="18" charset="0"/>
                                              <a:cs typeface="Times New Roman" panose="02020603050405020304" pitchFamily="18" charset="0"/>
                                            </a:rPr>
                                            <m:t>0</m:t>
                                          </m:r>
                                        </m:sub>
                                      </m:sSub>
                                      <m:r>
                                        <a:rPr lang="en-US" altLang="zh-CN" sz="2800" i="1">
                                          <a:solidFill>
                                            <a:schemeClr val="tx1"/>
                                          </a:solidFill>
                                          <a:latin typeface="Cambria Math" panose="02040503050406030204" pitchFamily="18" charset="0"/>
                                          <a:cs typeface="Times New Roman" panose="02020603050405020304" pitchFamily="18" charset="0"/>
                                        </a:rPr>
                                        <m:t>𝑡</m:t>
                                      </m:r>
                                    </m:sup>
                                  </m:sSup>
                                  <m:r>
                                    <a:rPr lang="en-US" altLang="zh-CN" sz="2800" i="1">
                                      <a:solidFill>
                                        <a:schemeClr val="tx1"/>
                                      </a:solidFill>
                                      <a:latin typeface="Cambria Math" panose="02040503050406030204" pitchFamily="18" charset="0"/>
                                      <a:cs typeface="Times New Roman" panose="02020603050405020304" pitchFamily="18" charset="0"/>
                                    </a:rPr>
                                    <m:t>+</m:t>
                                  </m:r>
                                  <m:sSup>
                                    <m:sSupPr>
                                      <m:ctrlPr>
                                        <a:rPr lang="en-US" altLang="zh-CN" sz="2800" i="1">
                                          <a:solidFill>
                                            <a:schemeClr val="tx1"/>
                                          </a:solidFill>
                                          <a:latin typeface="Cambria Math" panose="02040503050406030204" pitchFamily="18" charset="0"/>
                                          <a:cs typeface="Times New Roman" panose="02020603050405020304" pitchFamily="18" charset="0"/>
                                        </a:rPr>
                                      </m:ctrlPr>
                                    </m:sSupPr>
                                    <m:e>
                                      <m:r>
                                        <a:rPr lang="en-US" altLang="zh-CN" sz="2800" i="1">
                                          <a:solidFill>
                                            <a:schemeClr val="tx1"/>
                                          </a:solidFill>
                                          <a:latin typeface="Cambria Math" panose="02040503050406030204" pitchFamily="18" charset="0"/>
                                          <a:cs typeface="Times New Roman" panose="02020603050405020304" pitchFamily="18" charset="0"/>
                                        </a:rPr>
                                        <m:t>𝑒</m:t>
                                      </m:r>
                                    </m:e>
                                    <m:sup>
                                      <m:r>
                                        <a:rPr lang="en-US" altLang="zh-CN" sz="2800" i="1">
                                          <a:solidFill>
                                            <a:schemeClr val="tx1"/>
                                          </a:solidFill>
                                          <a:latin typeface="Cambria Math" panose="02040503050406030204" pitchFamily="18" charset="0"/>
                                          <a:cs typeface="Times New Roman" panose="02020603050405020304" pitchFamily="18" charset="0"/>
                                        </a:rPr>
                                        <m:t>−</m:t>
                                      </m:r>
                                      <m:r>
                                        <a:rPr lang="en-US" altLang="zh-CN" sz="2800" i="1">
                                          <a:solidFill>
                                            <a:schemeClr val="tx1"/>
                                          </a:solidFill>
                                          <a:latin typeface="Cambria Math" panose="02040503050406030204" pitchFamily="18" charset="0"/>
                                          <a:cs typeface="Times New Roman" panose="02020603050405020304" pitchFamily="18" charset="0"/>
                                        </a:rPr>
                                        <m:t>𝑗𝑘</m:t>
                                      </m:r>
                                      <m:sSub>
                                        <m:sSubPr>
                                          <m:ctrlPr>
                                            <a:rPr lang="en-US" altLang="zh-CN" sz="2800" i="1">
                                              <a:solidFill>
                                                <a:schemeClr val="tx1"/>
                                              </a:solidFill>
                                              <a:latin typeface="Cambria Math" panose="02040503050406030204" pitchFamily="18" charset="0"/>
                                              <a:cs typeface="Times New Roman" panose="02020603050405020304" pitchFamily="18" charset="0"/>
                                            </a:rPr>
                                          </m:ctrlPr>
                                        </m:sSubPr>
                                        <m:e>
                                          <m:r>
                                            <a:rPr lang="zh-CN" altLang="en-US" sz="2800" i="1">
                                              <a:solidFill>
                                                <a:schemeClr val="tx1"/>
                                              </a:solidFill>
                                              <a:latin typeface="Cambria Math" panose="02040503050406030204" pitchFamily="18" charset="0"/>
                                              <a:cs typeface="Times New Roman" panose="02020603050405020304" pitchFamily="18" charset="0"/>
                                            </a:rPr>
                                            <m:t>𝜔</m:t>
                                          </m:r>
                                        </m:e>
                                        <m:sub>
                                          <m:r>
                                            <a:rPr lang="en-US" altLang="zh-CN" sz="2800" i="1">
                                              <a:solidFill>
                                                <a:schemeClr val="tx1"/>
                                              </a:solidFill>
                                              <a:latin typeface="Cambria Math" panose="02040503050406030204" pitchFamily="18" charset="0"/>
                                              <a:cs typeface="Times New Roman" panose="02020603050405020304" pitchFamily="18" charset="0"/>
                                            </a:rPr>
                                            <m:t>0</m:t>
                                          </m:r>
                                        </m:sub>
                                      </m:sSub>
                                      <m:r>
                                        <a:rPr lang="en-US" altLang="zh-CN" sz="2800" i="1">
                                          <a:solidFill>
                                            <a:schemeClr val="tx1"/>
                                          </a:solidFill>
                                          <a:latin typeface="Cambria Math" panose="02040503050406030204" pitchFamily="18" charset="0"/>
                                          <a:cs typeface="Times New Roman" panose="02020603050405020304" pitchFamily="18" charset="0"/>
                                        </a:rPr>
                                        <m:t>𝑡</m:t>
                                      </m:r>
                                    </m:sup>
                                  </m:sSup>
                                </m:e>
                              </m:d>
                              <m:r>
                                <a:rPr lang="en-US" altLang="zh-CN" sz="2800" b="0" i="1" smtClean="0">
                                  <a:solidFill>
                                    <a:schemeClr val="tx1"/>
                                  </a:solidFill>
                                  <a:latin typeface="Cambria Math" panose="02040503050406030204" pitchFamily="18" charset="0"/>
                                  <a:cs typeface="Times New Roman" panose="02020603050405020304" pitchFamily="18" charset="0"/>
                                </a:rPr>
                                <m:t>+</m:t>
                              </m:r>
                              <m:f>
                                <m:fPr>
                                  <m:ctrlPr>
                                    <a:rPr lang="en-US" altLang="zh-CN" sz="2800" i="1">
                                      <a:solidFill>
                                        <a:schemeClr val="tx1"/>
                                      </a:solidFill>
                                      <a:latin typeface="Cambria Math" panose="02040503050406030204" pitchFamily="18" charset="0"/>
                                      <a:cs typeface="Times New Roman" panose="02020603050405020304" pitchFamily="18" charset="0"/>
                                    </a:rPr>
                                  </m:ctrlPr>
                                </m:fPr>
                                <m:num>
                                  <m:sSub>
                                    <m:sSubPr>
                                      <m:ctrlPr>
                                        <a:rPr lang="en-US" altLang="zh-CN" sz="2800" i="1">
                                          <a:solidFill>
                                            <a:schemeClr val="tx1"/>
                                          </a:solidFill>
                                          <a:latin typeface="Cambria Math" panose="02040503050406030204" pitchFamily="18" charset="0"/>
                                          <a:cs typeface="Times New Roman" panose="02020603050405020304" pitchFamily="18" charset="0"/>
                                        </a:rPr>
                                      </m:ctrlPr>
                                    </m:sSubPr>
                                    <m:e>
                                      <m:r>
                                        <a:rPr lang="en-US" altLang="zh-CN" sz="2800" b="0" i="1" smtClean="0">
                                          <a:solidFill>
                                            <a:schemeClr val="tx1"/>
                                          </a:solidFill>
                                          <a:latin typeface="Cambria Math" panose="02040503050406030204" pitchFamily="18" charset="0"/>
                                          <a:cs typeface="Times New Roman" panose="02020603050405020304" pitchFamily="18" charset="0"/>
                                        </a:rPr>
                                        <m:t>𝐵</m:t>
                                      </m:r>
                                    </m:e>
                                    <m:sub>
                                      <m:r>
                                        <a:rPr lang="en-US" altLang="zh-CN" sz="2800" i="1">
                                          <a:solidFill>
                                            <a:schemeClr val="tx1"/>
                                          </a:solidFill>
                                          <a:latin typeface="Cambria Math" panose="02040503050406030204" pitchFamily="18" charset="0"/>
                                          <a:cs typeface="Times New Roman" panose="02020603050405020304" pitchFamily="18" charset="0"/>
                                        </a:rPr>
                                        <m:t>𝑘</m:t>
                                      </m:r>
                                    </m:sub>
                                  </m:sSub>
                                </m:num>
                                <m:den>
                                  <m:r>
                                    <a:rPr lang="en-US" altLang="zh-CN" sz="2800" i="1">
                                      <a:solidFill>
                                        <a:schemeClr val="tx1"/>
                                      </a:solidFill>
                                      <a:latin typeface="Cambria Math" panose="02040503050406030204" pitchFamily="18" charset="0"/>
                                      <a:cs typeface="Times New Roman" panose="02020603050405020304" pitchFamily="18" charset="0"/>
                                    </a:rPr>
                                    <m:t>2</m:t>
                                  </m:r>
                                  <m:r>
                                    <a:rPr lang="en-US" altLang="zh-CN" sz="2800" b="0" i="1" smtClean="0">
                                      <a:solidFill>
                                        <a:schemeClr val="tx1"/>
                                      </a:solidFill>
                                      <a:latin typeface="Cambria Math" panose="02040503050406030204" pitchFamily="18" charset="0"/>
                                      <a:cs typeface="Times New Roman" panose="02020603050405020304" pitchFamily="18" charset="0"/>
                                    </a:rPr>
                                    <m:t>𝑗</m:t>
                                  </m:r>
                                </m:den>
                              </m:f>
                              <m:d>
                                <m:dPr>
                                  <m:ctrlPr>
                                    <a:rPr lang="en-US" altLang="zh-CN" sz="2800" i="1">
                                      <a:solidFill>
                                        <a:schemeClr val="tx1"/>
                                      </a:solidFill>
                                      <a:latin typeface="Cambria Math" panose="02040503050406030204" pitchFamily="18" charset="0"/>
                                      <a:cs typeface="Times New Roman" panose="02020603050405020304" pitchFamily="18" charset="0"/>
                                    </a:rPr>
                                  </m:ctrlPr>
                                </m:dPr>
                                <m:e>
                                  <m:sSup>
                                    <m:sSupPr>
                                      <m:ctrlPr>
                                        <a:rPr lang="en-US" altLang="zh-CN" sz="2800" i="1">
                                          <a:solidFill>
                                            <a:schemeClr val="tx1"/>
                                          </a:solidFill>
                                          <a:latin typeface="Cambria Math" panose="02040503050406030204" pitchFamily="18" charset="0"/>
                                          <a:cs typeface="Times New Roman" panose="02020603050405020304" pitchFamily="18" charset="0"/>
                                        </a:rPr>
                                      </m:ctrlPr>
                                    </m:sSupPr>
                                    <m:e>
                                      <m:r>
                                        <a:rPr lang="en-US" altLang="zh-CN" sz="2800" i="1">
                                          <a:solidFill>
                                            <a:schemeClr val="tx1"/>
                                          </a:solidFill>
                                          <a:latin typeface="Cambria Math" panose="02040503050406030204" pitchFamily="18" charset="0"/>
                                          <a:cs typeface="Times New Roman" panose="02020603050405020304" pitchFamily="18" charset="0"/>
                                        </a:rPr>
                                        <m:t>𝑒</m:t>
                                      </m:r>
                                    </m:e>
                                    <m:sup>
                                      <m:r>
                                        <a:rPr lang="en-US" altLang="zh-CN" sz="2800" i="1">
                                          <a:solidFill>
                                            <a:schemeClr val="tx1"/>
                                          </a:solidFill>
                                          <a:latin typeface="Cambria Math" panose="02040503050406030204" pitchFamily="18" charset="0"/>
                                          <a:cs typeface="Times New Roman" panose="02020603050405020304" pitchFamily="18" charset="0"/>
                                        </a:rPr>
                                        <m:t>𝑗𝑘</m:t>
                                      </m:r>
                                      <m:sSub>
                                        <m:sSubPr>
                                          <m:ctrlPr>
                                            <a:rPr lang="en-US" altLang="zh-CN" sz="2800" i="1">
                                              <a:solidFill>
                                                <a:schemeClr val="tx1"/>
                                              </a:solidFill>
                                              <a:latin typeface="Cambria Math" panose="02040503050406030204" pitchFamily="18" charset="0"/>
                                              <a:cs typeface="Times New Roman" panose="02020603050405020304" pitchFamily="18" charset="0"/>
                                            </a:rPr>
                                          </m:ctrlPr>
                                        </m:sSubPr>
                                        <m:e>
                                          <m:r>
                                            <a:rPr lang="zh-CN" altLang="en-US" sz="2800" i="1">
                                              <a:solidFill>
                                                <a:schemeClr val="tx1"/>
                                              </a:solidFill>
                                              <a:latin typeface="Cambria Math" panose="02040503050406030204" pitchFamily="18" charset="0"/>
                                              <a:cs typeface="Times New Roman" panose="02020603050405020304" pitchFamily="18" charset="0"/>
                                            </a:rPr>
                                            <m:t>𝜔</m:t>
                                          </m:r>
                                        </m:e>
                                        <m:sub>
                                          <m:r>
                                            <a:rPr lang="en-US" altLang="zh-CN" sz="2800" i="1">
                                              <a:solidFill>
                                                <a:schemeClr val="tx1"/>
                                              </a:solidFill>
                                              <a:latin typeface="Cambria Math" panose="02040503050406030204" pitchFamily="18" charset="0"/>
                                              <a:cs typeface="Times New Roman" panose="02020603050405020304" pitchFamily="18" charset="0"/>
                                            </a:rPr>
                                            <m:t>0</m:t>
                                          </m:r>
                                        </m:sub>
                                      </m:sSub>
                                      <m:r>
                                        <a:rPr lang="en-US" altLang="zh-CN" sz="2800" i="1">
                                          <a:solidFill>
                                            <a:schemeClr val="tx1"/>
                                          </a:solidFill>
                                          <a:latin typeface="Cambria Math" panose="02040503050406030204" pitchFamily="18" charset="0"/>
                                          <a:cs typeface="Times New Roman" panose="02020603050405020304" pitchFamily="18" charset="0"/>
                                        </a:rPr>
                                        <m:t>𝑡</m:t>
                                      </m:r>
                                    </m:sup>
                                  </m:sSup>
                                  <m:r>
                                    <a:rPr lang="en-US" altLang="zh-CN" sz="2800" b="0" i="1" smtClean="0">
                                      <a:solidFill>
                                        <a:schemeClr val="tx1"/>
                                      </a:solidFill>
                                      <a:latin typeface="Cambria Math" panose="02040503050406030204" pitchFamily="18" charset="0"/>
                                      <a:cs typeface="Times New Roman" panose="02020603050405020304" pitchFamily="18" charset="0"/>
                                    </a:rPr>
                                    <m:t>−</m:t>
                                  </m:r>
                                  <m:sSup>
                                    <m:sSupPr>
                                      <m:ctrlPr>
                                        <a:rPr lang="en-US" altLang="zh-CN" sz="2800" i="1">
                                          <a:solidFill>
                                            <a:schemeClr val="tx1"/>
                                          </a:solidFill>
                                          <a:latin typeface="Cambria Math" panose="02040503050406030204" pitchFamily="18" charset="0"/>
                                          <a:cs typeface="Times New Roman" panose="02020603050405020304" pitchFamily="18" charset="0"/>
                                        </a:rPr>
                                      </m:ctrlPr>
                                    </m:sSupPr>
                                    <m:e>
                                      <m:r>
                                        <a:rPr lang="en-US" altLang="zh-CN" sz="2800" i="1">
                                          <a:solidFill>
                                            <a:schemeClr val="tx1"/>
                                          </a:solidFill>
                                          <a:latin typeface="Cambria Math" panose="02040503050406030204" pitchFamily="18" charset="0"/>
                                          <a:cs typeface="Times New Roman" panose="02020603050405020304" pitchFamily="18" charset="0"/>
                                        </a:rPr>
                                        <m:t>𝑒</m:t>
                                      </m:r>
                                    </m:e>
                                    <m:sup>
                                      <m:r>
                                        <a:rPr lang="en-US" altLang="zh-CN" sz="2800" i="1">
                                          <a:solidFill>
                                            <a:schemeClr val="tx1"/>
                                          </a:solidFill>
                                          <a:latin typeface="Cambria Math" panose="02040503050406030204" pitchFamily="18" charset="0"/>
                                          <a:cs typeface="Times New Roman" panose="02020603050405020304" pitchFamily="18" charset="0"/>
                                        </a:rPr>
                                        <m:t>−</m:t>
                                      </m:r>
                                      <m:r>
                                        <a:rPr lang="en-US" altLang="zh-CN" sz="2800" i="1">
                                          <a:solidFill>
                                            <a:schemeClr val="tx1"/>
                                          </a:solidFill>
                                          <a:latin typeface="Cambria Math" panose="02040503050406030204" pitchFamily="18" charset="0"/>
                                          <a:cs typeface="Times New Roman" panose="02020603050405020304" pitchFamily="18" charset="0"/>
                                        </a:rPr>
                                        <m:t>𝑗𝑘</m:t>
                                      </m:r>
                                      <m:sSub>
                                        <m:sSubPr>
                                          <m:ctrlPr>
                                            <a:rPr lang="en-US" altLang="zh-CN" sz="2800" i="1">
                                              <a:solidFill>
                                                <a:schemeClr val="tx1"/>
                                              </a:solidFill>
                                              <a:latin typeface="Cambria Math" panose="02040503050406030204" pitchFamily="18" charset="0"/>
                                              <a:cs typeface="Times New Roman" panose="02020603050405020304" pitchFamily="18" charset="0"/>
                                            </a:rPr>
                                          </m:ctrlPr>
                                        </m:sSubPr>
                                        <m:e>
                                          <m:r>
                                            <a:rPr lang="zh-CN" altLang="en-US" sz="2800" i="1">
                                              <a:solidFill>
                                                <a:schemeClr val="tx1"/>
                                              </a:solidFill>
                                              <a:latin typeface="Cambria Math" panose="02040503050406030204" pitchFamily="18" charset="0"/>
                                              <a:cs typeface="Times New Roman" panose="02020603050405020304" pitchFamily="18" charset="0"/>
                                            </a:rPr>
                                            <m:t>𝜔</m:t>
                                          </m:r>
                                        </m:e>
                                        <m:sub>
                                          <m:r>
                                            <a:rPr lang="en-US" altLang="zh-CN" sz="2800" i="1">
                                              <a:solidFill>
                                                <a:schemeClr val="tx1"/>
                                              </a:solidFill>
                                              <a:latin typeface="Cambria Math" panose="02040503050406030204" pitchFamily="18" charset="0"/>
                                              <a:cs typeface="Times New Roman" panose="02020603050405020304" pitchFamily="18" charset="0"/>
                                            </a:rPr>
                                            <m:t>0</m:t>
                                          </m:r>
                                        </m:sub>
                                      </m:sSub>
                                      <m:r>
                                        <a:rPr lang="en-US" altLang="zh-CN" sz="2800" i="1">
                                          <a:solidFill>
                                            <a:schemeClr val="tx1"/>
                                          </a:solidFill>
                                          <a:latin typeface="Cambria Math" panose="02040503050406030204" pitchFamily="18" charset="0"/>
                                          <a:cs typeface="Times New Roman" panose="02020603050405020304" pitchFamily="18" charset="0"/>
                                        </a:rPr>
                                        <m:t>𝑡</m:t>
                                      </m:r>
                                    </m:sup>
                                  </m:sSup>
                                </m:e>
                              </m:d>
                            </m:e>
                          </m:d>
                        </m:e>
                      </m:nary>
                    </m:oMath>
                  </m:oMathPara>
                </a14:m>
                <a:endParaRPr lang="en-US" altLang="zh-CN"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CN" sz="2800" dirty="0">
                  <a:solidFill>
                    <a:schemeClr val="tx1"/>
                  </a:solidFill>
                  <a:latin typeface="Times New Roman" panose="02020603050405020304" pitchFamily="18" charset="0"/>
                  <a:cs typeface="Times New Roman" panose="02020603050405020304" pitchFamily="18" charset="0"/>
                </a:endParaRPr>
              </a:p>
              <a:p>
                <a:pPr marL="0" indent="0">
                  <a:buNone/>
                </a:pPr>
                <a14:m>
                  <m:oMathPara xmlns:m="http://schemas.openxmlformats.org/officeDocument/2006/math">
                    <m:oMathParaPr>
                      <m:jc m:val="left"/>
                    </m:oMathParaPr>
                    <m:oMath xmlns:m="http://schemas.openxmlformats.org/officeDocument/2006/math">
                      <m:r>
                        <a:rPr lang="en-US" altLang="zh-CN" sz="2800" b="0" i="1" smtClean="0">
                          <a:solidFill>
                            <a:schemeClr val="tx1"/>
                          </a:solidFill>
                          <a:latin typeface="Cambria Math" panose="02040503050406030204" pitchFamily="18" charset="0"/>
                          <a:cs typeface="Times New Roman" panose="02020603050405020304" pitchFamily="18" charset="0"/>
                        </a:rPr>
                        <m:t>                  </m:t>
                      </m:r>
                      <m:r>
                        <a:rPr lang="en-US" altLang="zh-CN" sz="2800" i="1" smtClean="0">
                          <a:solidFill>
                            <a:schemeClr val="tx1"/>
                          </a:solidFill>
                          <a:latin typeface="Cambria Math" panose="02040503050406030204" pitchFamily="18" charset="0"/>
                          <a:cs typeface="Times New Roman" panose="02020603050405020304" pitchFamily="18" charset="0"/>
                        </a:rPr>
                        <m:t>=</m:t>
                      </m:r>
                      <m:sSub>
                        <m:sSubPr>
                          <m:ctrlPr>
                            <a:rPr lang="en-US" altLang="zh-CN" sz="2800" i="1">
                              <a:solidFill>
                                <a:schemeClr val="tx1"/>
                              </a:solidFill>
                              <a:latin typeface="Cambria Math" panose="02040503050406030204" pitchFamily="18" charset="0"/>
                              <a:cs typeface="Times New Roman" panose="02020603050405020304" pitchFamily="18" charset="0"/>
                            </a:rPr>
                          </m:ctrlPr>
                        </m:sSubPr>
                        <m:e>
                          <m:r>
                            <a:rPr lang="en-US" altLang="zh-CN" sz="2800" b="0" i="1" smtClean="0">
                              <a:solidFill>
                                <a:schemeClr val="tx1"/>
                              </a:solidFill>
                              <a:latin typeface="Cambria Math" panose="02040503050406030204" pitchFamily="18" charset="0"/>
                              <a:cs typeface="Times New Roman" panose="02020603050405020304" pitchFamily="18" charset="0"/>
                            </a:rPr>
                            <m:t>𝐴</m:t>
                          </m:r>
                        </m:e>
                        <m:sub>
                          <m:r>
                            <a:rPr lang="en-US" altLang="zh-CN" sz="2800" i="1">
                              <a:solidFill>
                                <a:schemeClr val="tx1"/>
                              </a:solidFill>
                              <a:latin typeface="Cambria Math" panose="02040503050406030204" pitchFamily="18" charset="0"/>
                              <a:cs typeface="Times New Roman" panose="02020603050405020304" pitchFamily="18" charset="0"/>
                            </a:rPr>
                            <m:t>0</m:t>
                          </m:r>
                        </m:sub>
                      </m:sSub>
                      <m:r>
                        <a:rPr lang="en-US" altLang="zh-CN" sz="2800" i="1">
                          <a:solidFill>
                            <a:schemeClr val="tx1"/>
                          </a:solidFill>
                          <a:latin typeface="Cambria Math" panose="02040503050406030204" pitchFamily="18" charset="0"/>
                          <a:cs typeface="Times New Roman" panose="02020603050405020304" pitchFamily="18" charset="0"/>
                        </a:rPr>
                        <m:t>+</m:t>
                      </m:r>
                      <m:nary>
                        <m:naryPr>
                          <m:chr m:val="∑"/>
                          <m:ctrlPr>
                            <a:rPr lang="en-US" altLang="zh-CN" sz="2800" i="1">
                              <a:solidFill>
                                <a:schemeClr val="tx1"/>
                              </a:solidFill>
                              <a:latin typeface="Cambria Math" panose="02040503050406030204" pitchFamily="18" charset="0"/>
                              <a:cs typeface="Times New Roman" panose="02020603050405020304" pitchFamily="18" charset="0"/>
                            </a:rPr>
                          </m:ctrlPr>
                        </m:naryPr>
                        <m:sub>
                          <m:r>
                            <m:rPr>
                              <m:brk m:alnAt="23"/>
                            </m:rPr>
                            <a:rPr lang="en-US" altLang="zh-CN" sz="2800" i="1">
                              <a:solidFill>
                                <a:schemeClr val="tx1"/>
                              </a:solidFill>
                              <a:latin typeface="Cambria Math" panose="02040503050406030204" pitchFamily="18" charset="0"/>
                              <a:cs typeface="Times New Roman" panose="02020603050405020304" pitchFamily="18" charset="0"/>
                            </a:rPr>
                            <m:t>𝑘</m:t>
                          </m:r>
                          <m:r>
                            <a:rPr lang="en-US" altLang="zh-CN" sz="2800" b="0" i="1" smtClean="0">
                              <a:solidFill>
                                <a:schemeClr val="tx1"/>
                              </a:solidFill>
                              <a:latin typeface="Cambria Math" panose="02040503050406030204" pitchFamily="18" charset="0"/>
                              <a:cs typeface="Times New Roman" panose="02020603050405020304" pitchFamily="18" charset="0"/>
                            </a:rPr>
                            <m:t>=1</m:t>
                          </m:r>
                        </m:sub>
                        <m:sup>
                          <m:r>
                            <a:rPr lang="en-US" altLang="zh-CN" sz="2800"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sup>
                        <m:e>
                          <m:f>
                            <m:fPr>
                              <m:ctrlPr>
                                <a:rPr lang="en-US" altLang="zh-CN" sz="2800" i="1">
                                  <a:solidFill>
                                    <a:schemeClr val="tx1"/>
                                  </a:solidFill>
                                  <a:latin typeface="Cambria Math" panose="02040503050406030204" pitchFamily="18" charset="0"/>
                                  <a:cs typeface="Times New Roman" panose="02020603050405020304" pitchFamily="18" charset="0"/>
                                </a:rPr>
                              </m:ctrlPr>
                            </m:fPr>
                            <m:num>
                              <m:sSub>
                                <m:sSubPr>
                                  <m:ctrlPr>
                                    <a:rPr lang="en-US" altLang="zh-CN" sz="2800" i="1">
                                      <a:solidFill>
                                        <a:schemeClr val="tx1"/>
                                      </a:solidFill>
                                      <a:latin typeface="Cambria Math" panose="02040503050406030204" pitchFamily="18" charset="0"/>
                                      <a:cs typeface="Times New Roman" panose="02020603050405020304" pitchFamily="18" charset="0"/>
                                    </a:rPr>
                                  </m:ctrlPr>
                                </m:sSubPr>
                                <m:e>
                                  <m:r>
                                    <a:rPr lang="en-US" altLang="zh-CN" sz="2800" i="1">
                                      <a:solidFill>
                                        <a:schemeClr val="tx1"/>
                                      </a:solidFill>
                                      <a:latin typeface="Cambria Math" panose="02040503050406030204" pitchFamily="18" charset="0"/>
                                      <a:cs typeface="Times New Roman" panose="02020603050405020304" pitchFamily="18" charset="0"/>
                                    </a:rPr>
                                    <m:t>𝐴</m:t>
                                  </m:r>
                                </m:e>
                                <m:sub>
                                  <m:r>
                                    <a:rPr lang="en-US" altLang="zh-CN" sz="2800" i="1">
                                      <a:solidFill>
                                        <a:schemeClr val="tx1"/>
                                      </a:solidFill>
                                      <a:latin typeface="Cambria Math" panose="02040503050406030204" pitchFamily="18" charset="0"/>
                                      <a:cs typeface="Times New Roman" panose="02020603050405020304" pitchFamily="18" charset="0"/>
                                    </a:rPr>
                                    <m:t>𝑘</m:t>
                                  </m:r>
                                </m:sub>
                              </m:sSub>
                              <m:r>
                                <a:rPr lang="en-US" altLang="zh-CN" sz="2800" b="0" i="1" smtClean="0">
                                  <a:solidFill>
                                    <a:schemeClr val="tx1"/>
                                  </a:solidFill>
                                  <a:latin typeface="Cambria Math" panose="02040503050406030204" pitchFamily="18" charset="0"/>
                                  <a:cs typeface="Times New Roman" panose="02020603050405020304" pitchFamily="18" charset="0"/>
                                </a:rPr>
                                <m:t>−</m:t>
                              </m:r>
                              <m:r>
                                <a:rPr lang="en-US" altLang="zh-CN" sz="2800" b="0" i="1" smtClean="0">
                                  <a:solidFill>
                                    <a:schemeClr val="tx1"/>
                                  </a:solidFill>
                                  <a:latin typeface="Cambria Math" panose="02040503050406030204" pitchFamily="18" charset="0"/>
                                  <a:cs typeface="Times New Roman" panose="02020603050405020304" pitchFamily="18" charset="0"/>
                                </a:rPr>
                                <m:t>𝑗</m:t>
                              </m:r>
                              <m:sSub>
                                <m:sSubPr>
                                  <m:ctrlPr>
                                    <a:rPr lang="en-US" altLang="zh-CN" sz="2800" b="0" i="1" smtClean="0">
                                      <a:solidFill>
                                        <a:schemeClr val="tx1"/>
                                      </a:solidFill>
                                      <a:latin typeface="Cambria Math" panose="02040503050406030204" pitchFamily="18" charset="0"/>
                                      <a:cs typeface="Times New Roman" panose="02020603050405020304" pitchFamily="18" charset="0"/>
                                    </a:rPr>
                                  </m:ctrlPr>
                                </m:sSubPr>
                                <m:e>
                                  <m:r>
                                    <a:rPr lang="en-US" altLang="zh-CN" sz="2800" b="0" i="1" smtClean="0">
                                      <a:solidFill>
                                        <a:schemeClr val="tx1"/>
                                      </a:solidFill>
                                      <a:latin typeface="Cambria Math" panose="02040503050406030204" pitchFamily="18" charset="0"/>
                                      <a:cs typeface="Times New Roman" panose="02020603050405020304" pitchFamily="18" charset="0"/>
                                    </a:rPr>
                                    <m:t>𝐵</m:t>
                                  </m:r>
                                </m:e>
                                <m:sub>
                                  <m:r>
                                    <a:rPr lang="en-US" altLang="zh-CN" sz="2800" b="0" i="1" smtClean="0">
                                      <a:solidFill>
                                        <a:schemeClr val="tx1"/>
                                      </a:solidFill>
                                      <a:latin typeface="Cambria Math" panose="02040503050406030204" pitchFamily="18" charset="0"/>
                                      <a:cs typeface="Times New Roman" panose="02020603050405020304" pitchFamily="18" charset="0"/>
                                    </a:rPr>
                                    <m:t>𝑘</m:t>
                                  </m:r>
                                </m:sub>
                              </m:sSub>
                            </m:num>
                            <m:den>
                              <m:r>
                                <a:rPr lang="en-US" altLang="zh-CN" sz="2800" i="1">
                                  <a:solidFill>
                                    <a:schemeClr val="tx1"/>
                                  </a:solidFill>
                                  <a:latin typeface="Cambria Math" panose="02040503050406030204" pitchFamily="18" charset="0"/>
                                  <a:cs typeface="Times New Roman" panose="02020603050405020304" pitchFamily="18" charset="0"/>
                                </a:rPr>
                                <m:t>2</m:t>
                              </m:r>
                            </m:den>
                          </m:f>
                          <m:sSup>
                            <m:sSupPr>
                              <m:ctrlPr>
                                <a:rPr lang="en-US" altLang="zh-CN" sz="2800" i="1">
                                  <a:solidFill>
                                    <a:schemeClr val="tx1"/>
                                  </a:solidFill>
                                  <a:latin typeface="Cambria Math" panose="02040503050406030204" pitchFamily="18" charset="0"/>
                                  <a:cs typeface="Times New Roman" panose="02020603050405020304" pitchFamily="18" charset="0"/>
                                </a:rPr>
                              </m:ctrlPr>
                            </m:sSupPr>
                            <m:e>
                              <m:r>
                                <a:rPr lang="en-US" altLang="zh-CN" sz="2800" i="1">
                                  <a:solidFill>
                                    <a:schemeClr val="tx1"/>
                                  </a:solidFill>
                                  <a:latin typeface="Cambria Math" panose="02040503050406030204" pitchFamily="18" charset="0"/>
                                  <a:cs typeface="Times New Roman" panose="02020603050405020304" pitchFamily="18" charset="0"/>
                                </a:rPr>
                                <m:t>𝑒</m:t>
                              </m:r>
                            </m:e>
                            <m:sup>
                              <m:r>
                                <a:rPr lang="en-US" altLang="zh-CN" sz="2800" i="1">
                                  <a:solidFill>
                                    <a:schemeClr val="tx1"/>
                                  </a:solidFill>
                                  <a:latin typeface="Cambria Math" panose="02040503050406030204" pitchFamily="18" charset="0"/>
                                  <a:cs typeface="Times New Roman" panose="02020603050405020304" pitchFamily="18" charset="0"/>
                                </a:rPr>
                                <m:t>𝑗𝑘</m:t>
                              </m:r>
                              <m:sSub>
                                <m:sSubPr>
                                  <m:ctrlPr>
                                    <a:rPr lang="en-US" altLang="zh-CN" sz="2800" i="1">
                                      <a:solidFill>
                                        <a:schemeClr val="tx1"/>
                                      </a:solidFill>
                                      <a:latin typeface="Cambria Math" panose="02040503050406030204" pitchFamily="18" charset="0"/>
                                      <a:cs typeface="Times New Roman" panose="02020603050405020304" pitchFamily="18" charset="0"/>
                                    </a:rPr>
                                  </m:ctrlPr>
                                </m:sSubPr>
                                <m:e>
                                  <m:r>
                                    <a:rPr lang="zh-CN" altLang="en-US" sz="2800" i="1">
                                      <a:solidFill>
                                        <a:schemeClr val="tx1"/>
                                      </a:solidFill>
                                      <a:latin typeface="Cambria Math" panose="02040503050406030204" pitchFamily="18" charset="0"/>
                                      <a:cs typeface="Times New Roman" panose="02020603050405020304" pitchFamily="18" charset="0"/>
                                    </a:rPr>
                                    <m:t>𝜔</m:t>
                                  </m:r>
                                </m:e>
                                <m:sub>
                                  <m:r>
                                    <a:rPr lang="en-US" altLang="zh-CN" sz="2800" i="1">
                                      <a:solidFill>
                                        <a:schemeClr val="tx1"/>
                                      </a:solidFill>
                                      <a:latin typeface="Cambria Math" panose="02040503050406030204" pitchFamily="18" charset="0"/>
                                      <a:cs typeface="Times New Roman" panose="02020603050405020304" pitchFamily="18" charset="0"/>
                                    </a:rPr>
                                    <m:t>0</m:t>
                                  </m:r>
                                </m:sub>
                              </m:sSub>
                              <m:r>
                                <a:rPr lang="en-US" altLang="zh-CN" sz="2800" i="1">
                                  <a:solidFill>
                                    <a:schemeClr val="tx1"/>
                                  </a:solidFill>
                                  <a:latin typeface="Cambria Math" panose="02040503050406030204" pitchFamily="18" charset="0"/>
                                  <a:cs typeface="Times New Roman" panose="02020603050405020304" pitchFamily="18" charset="0"/>
                                </a:rPr>
                                <m:t>𝑡</m:t>
                              </m:r>
                            </m:sup>
                          </m:sSup>
                          <m:r>
                            <a:rPr lang="en-US" altLang="zh-CN" sz="2800" b="0" i="1" smtClean="0">
                              <a:solidFill>
                                <a:schemeClr val="tx1"/>
                              </a:solidFill>
                              <a:latin typeface="Cambria Math" panose="02040503050406030204" pitchFamily="18" charset="0"/>
                              <a:cs typeface="Times New Roman" panose="02020603050405020304" pitchFamily="18" charset="0"/>
                            </a:rPr>
                            <m:t>+</m:t>
                          </m:r>
                          <m:nary>
                            <m:naryPr>
                              <m:chr m:val="∑"/>
                              <m:ctrlPr>
                                <a:rPr lang="en-US" altLang="zh-CN" sz="2800" i="1">
                                  <a:solidFill>
                                    <a:schemeClr val="tx1"/>
                                  </a:solidFill>
                                  <a:latin typeface="Cambria Math" panose="02040503050406030204" pitchFamily="18" charset="0"/>
                                  <a:cs typeface="Times New Roman" panose="02020603050405020304" pitchFamily="18" charset="0"/>
                                </a:rPr>
                              </m:ctrlPr>
                            </m:naryPr>
                            <m:sub>
                              <m:r>
                                <m:rPr>
                                  <m:brk m:alnAt="23"/>
                                </m:rPr>
                                <a:rPr lang="en-US" altLang="zh-CN" sz="2800" i="1">
                                  <a:solidFill>
                                    <a:schemeClr val="tx1"/>
                                  </a:solidFill>
                                  <a:latin typeface="Cambria Math" panose="02040503050406030204" pitchFamily="18" charset="0"/>
                                  <a:cs typeface="Times New Roman" panose="02020603050405020304" pitchFamily="18" charset="0"/>
                                </a:rPr>
                                <m:t>𝑘</m:t>
                              </m:r>
                              <m:r>
                                <a:rPr lang="en-US" altLang="zh-CN" sz="2800" i="1">
                                  <a:solidFill>
                                    <a:schemeClr val="tx1"/>
                                  </a:solidFill>
                                  <a:latin typeface="Cambria Math" panose="02040503050406030204" pitchFamily="18" charset="0"/>
                                  <a:cs typeface="Times New Roman" panose="02020603050405020304" pitchFamily="18" charset="0"/>
                                </a:rPr>
                                <m:t>=</m:t>
                              </m:r>
                              <m:r>
                                <a:rPr lang="en-US" altLang="zh-CN" sz="2800" b="0" i="1" smtClean="0">
                                  <a:solidFill>
                                    <a:schemeClr val="tx1"/>
                                  </a:solidFill>
                                  <a:latin typeface="Cambria Math" panose="02040503050406030204" pitchFamily="18" charset="0"/>
                                  <a:cs typeface="Times New Roman" panose="02020603050405020304" pitchFamily="18" charset="0"/>
                                </a:rPr>
                                <m:t>−</m:t>
                              </m:r>
                              <m:r>
                                <a:rPr lang="en-US" altLang="zh-CN" sz="2800" b="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sub>
                            <m:sup>
                              <m:r>
                                <a:rPr lang="en-US" altLang="zh-CN" sz="2800" b="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−1</m:t>
                              </m:r>
                            </m:sup>
                            <m:e>
                              <m:f>
                                <m:fPr>
                                  <m:ctrlPr>
                                    <a:rPr lang="en-US" altLang="zh-CN" sz="2800" i="1">
                                      <a:solidFill>
                                        <a:schemeClr val="tx1"/>
                                      </a:solidFill>
                                      <a:latin typeface="Cambria Math" panose="02040503050406030204" pitchFamily="18" charset="0"/>
                                      <a:cs typeface="Times New Roman" panose="02020603050405020304" pitchFamily="18" charset="0"/>
                                    </a:rPr>
                                  </m:ctrlPr>
                                </m:fPr>
                                <m:num>
                                  <m:sSub>
                                    <m:sSubPr>
                                      <m:ctrlPr>
                                        <a:rPr lang="en-US" altLang="zh-CN" sz="2800" i="1">
                                          <a:solidFill>
                                            <a:schemeClr val="tx1"/>
                                          </a:solidFill>
                                          <a:latin typeface="Cambria Math" panose="02040503050406030204" pitchFamily="18" charset="0"/>
                                          <a:cs typeface="Times New Roman" panose="02020603050405020304" pitchFamily="18" charset="0"/>
                                        </a:rPr>
                                      </m:ctrlPr>
                                    </m:sSubPr>
                                    <m:e>
                                      <m:r>
                                        <a:rPr lang="en-US" altLang="zh-CN" sz="2800" i="1">
                                          <a:solidFill>
                                            <a:schemeClr val="tx1"/>
                                          </a:solidFill>
                                          <a:latin typeface="Cambria Math" panose="02040503050406030204" pitchFamily="18" charset="0"/>
                                          <a:cs typeface="Times New Roman" panose="02020603050405020304" pitchFamily="18" charset="0"/>
                                        </a:rPr>
                                        <m:t>𝐴</m:t>
                                      </m:r>
                                    </m:e>
                                    <m:sub>
                                      <m:r>
                                        <a:rPr lang="en-US" altLang="zh-CN" sz="2800" i="1">
                                          <a:solidFill>
                                            <a:schemeClr val="tx1"/>
                                          </a:solidFill>
                                          <a:latin typeface="Cambria Math" panose="02040503050406030204" pitchFamily="18" charset="0"/>
                                          <a:cs typeface="Times New Roman" panose="02020603050405020304" pitchFamily="18" charset="0"/>
                                        </a:rPr>
                                        <m:t>−</m:t>
                                      </m:r>
                                      <m:r>
                                        <a:rPr lang="en-US" altLang="zh-CN" sz="2800" i="1">
                                          <a:solidFill>
                                            <a:schemeClr val="tx1"/>
                                          </a:solidFill>
                                          <a:latin typeface="Cambria Math" panose="02040503050406030204" pitchFamily="18" charset="0"/>
                                          <a:cs typeface="Times New Roman" panose="02020603050405020304" pitchFamily="18" charset="0"/>
                                        </a:rPr>
                                        <m:t>𝑘</m:t>
                                      </m:r>
                                    </m:sub>
                                  </m:sSub>
                                  <m:r>
                                    <a:rPr lang="en-US" altLang="zh-CN" sz="2800" b="0" i="1" smtClean="0">
                                      <a:solidFill>
                                        <a:schemeClr val="tx1"/>
                                      </a:solidFill>
                                      <a:latin typeface="Cambria Math" panose="02040503050406030204" pitchFamily="18" charset="0"/>
                                      <a:cs typeface="Times New Roman" panose="02020603050405020304" pitchFamily="18" charset="0"/>
                                    </a:rPr>
                                    <m:t>+</m:t>
                                  </m:r>
                                  <m:r>
                                    <a:rPr lang="en-US" altLang="zh-CN" sz="2800" i="1">
                                      <a:solidFill>
                                        <a:schemeClr val="tx1"/>
                                      </a:solidFill>
                                      <a:latin typeface="Cambria Math" panose="02040503050406030204" pitchFamily="18" charset="0"/>
                                      <a:cs typeface="Times New Roman" panose="02020603050405020304" pitchFamily="18" charset="0"/>
                                    </a:rPr>
                                    <m:t>𝑗</m:t>
                                  </m:r>
                                  <m:sSub>
                                    <m:sSubPr>
                                      <m:ctrlPr>
                                        <a:rPr lang="en-US" altLang="zh-CN" sz="2800" i="1">
                                          <a:solidFill>
                                            <a:schemeClr val="tx1"/>
                                          </a:solidFill>
                                          <a:latin typeface="Cambria Math" panose="02040503050406030204" pitchFamily="18" charset="0"/>
                                          <a:cs typeface="Times New Roman" panose="02020603050405020304" pitchFamily="18" charset="0"/>
                                        </a:rPr>
                                      </m:ctrlPr>
                                    </m:sSubPr>
                                    <m:e>
                                      <m:r>
                                        <a:rPr lang="en-US" altLang="zh-CN" sz="2800" i="1">
                                          <a:solidFill>
                                            <a:schemeClr val="tx1"/>
                                          </a:solidFill>
                                          <a:latin typeface="Cambria Math" panose="02040503050406030204" pitchFamily="18" charset="0"/>
                                          <a:cs typeface="Times New Roman" panose="02020603050405020304" pitchFamily="18" charset="0"/>
                                        </a:rPr>
                                        <m:t>𝐵</m:t>
                                      </m:r>
                                    </m:e>
                                    <m:sub>
                                      <m:r>
                                        <a:rPr lang="en-US" altLang="zh-CN" sz="2800" i="1" smtClean="0">
                                          <a:solidFill>
                                            <a:schemeClr val="tx1"/>
                                          </a:solidFill>
                                          <a:latin typeface="Cambria Math" panose="02040503050406030204" pitchFamily="18" charset="0"/>
                                          <a:cs typeface="Times New Roman" panose="02020603050405020304" pitchFamily="18" charset="0"/>
                                        </a:rPr>
                                        <m:t>−</m:t>
                                      </m:r>
                                      <m:r>
                                        <a:rPr lang="en-US" altLang="zh-CN" sz="2800" i="1">
                                          <a:solidFill>
                                            <a:schemeClr val="tx1"/>
                                          </a:solidFill>
                                          <a:latin typeface="Cambria Math" panose="02040503050406030204" pitchFamily="18" charset="0"/>
                                          <a:cs typeface="Times New Roman" panose="02020603050405020304" pitchFamily="18" charset="0"/>
                                        </a:rPr>
                                        <m:t>𝑘</m:t>
                                      </m:r>
                                    </m:sub>
                                  </m:sSub>
                                </m:num>
                                <m:den>
                                  <m:r>
                                    <a:rPr lang="en-US" altLang="zh-CN" sz="2800" i="1">
                                      <a:solidFill>
                                        <a:schemeClr val="tx1"/>
                                      </a:solidFill>
                                      <a:latin typeface="Cambria Math" panose="02040503050406030204" pitchFamily="18" charset="0"/>
                                      <a:cs typeface="Times New Roman" panose="02020603050405020304" pitchFamily="18" charset="0"/>
                                    </a:rPr>
                                    <m:t>2</m:t>
                                  </m:r>
                                </m:den>
                              </m:f>
                              <m:sSup>
                                <m:sSupPr>
                                  <m:ctrlPr>
                                    <a:rPr lang="en-US" altLang="zh-CN" sz="2800" i="1">
                                      <a:solidFill>
                                        <a:schemeClr val="tx1"/>
                                      </a:solidFill>
                                      <a:latin typeface="Cambria Math" panose="02040503050406030204" pitchFamily="18" charset="0"/>
                                      <a:cs typeface="Times New Roman" panose="02020603050405020304" pitchFamily="18" charset="0"/>
                                    </a:rPr>
                                  </m:ctrlPr>
                                </m:sSupPr>
                                <m:e>
                                  <m:r>
                                    <a:rPr lang="en-US" altLang="zh-CN" sz="2800" i="1">
                                      <a:solidFill>
                                        <a:schemeClr val="tx1"/>
                                      </a:solidFill>
                                      <a:latin typeface="Cambria Math" panose="02040503050406030204" pitchFamily="18" charset="0"/>
                                      <a:cs typeface="Times New Roman" panose="02020603050405020304" pitchFamily="18" charset="0"/>
                                    </a:rPr>
                                    <m:t>𝑒</m:t>
                                  </m:r>
                                </m:e>
                                <m:sup>
                                  <m:r>
                                    <a:rPr lang="en-US" altLang="zh-CN" sz="2800" i="1">
                                      <a:solidFill>
                                        <a:schemeClr val="tx1"/>
                                      </a:solidFill>
                                      <a:latin typeface="Cambria Math" panose="02040503050406030204" pitchFamily="18" charset="0"/>
                                      <a:cs typeface="Times New Roman" panose="02020603050405020304" pitchFamily="18" charset="0"/>
                                    </a:rPr>
                                    <m:t>𝑗𝑘</m:t>
                                  </m:r>
                                  <m:sSub>
                                    <m:sSubPr>
                                      <m:ctrlPr>
                                        <a:rPr lang="en-US" altLang="zh-CN" sz="2800" i="1">
                                          <a:solidFill>
                                            <a:schemeClr val="tx1"/>
                                          </a:solidFill>
                                          <a:latin typeface="Cambria Math" panose="02040503050406030204" pitchFamily="18" charset="0"/>
                                          <a:cs typeface="Times New Roman" panose="02020603050405020304" pitchFamily="18" charset="0"/>
                                        </a:rPr>
                                      </m:ctrlPr>
                                    </m:sSubPr>
                                    <m:e>
                                      <m:r>
                                        <a:rPr lang="zh-CN" altLang="en-US" sz="2800" i="1">
                                          <a:solidFill>
                                            <a:schemeClr val="tx1"/>
                                          </a:solidFill>
                                          <a:latin typeface="Cambria Math" panose="02040503050406030204" pitchFamily="18" charset="0"/>
                                          <a:cs typeface="Times New Roman" panose="02020603050405020304" pitchFamily="18" charset="0"/>
                                        </a:rPr>
                                        <m:t>𝜔</m:t>
                                      </m:r>
                                    </m:e>
                                    <m:sub>
                                      <m:r>
                                        <a:rPr lang="en-US" altLang="zh-CN" sz="2800" i="1">
                                          <a:solidFill>
                                            <a:schemeClr val="tx1"/>
                                          </a:solidFill>
                                          <a:latin typeface="Cambria Math" panose="02040503050406030204" pitchFamily="18" charset="0"/>
                                          <a:cs typeface="Times New Roman" panose="02020603050405020304" pitchFamily="18" charset="0"/>
                                        </a:rPr>
                                        <m:t>0</m:t>
                                      </m:r>
                                    </m:sub>
                                  </m:sSub>
                                  <m:r>
                                    <a:rPr lang="en-US" altLang="zh-CN" sz="2800" i="1">
                                      <a:solidFill>
                                        <a:schemeClr val="tx1"/>
                                      </a:solidFill>
                                      <a:latin typeface="Cambria Math" panose="02040503050406030204" pitchFamily="18" charset="0"/>
                                      <a:cs typeface="Times New Roman" panose="02020603050405020304" pitchFamily="18" charset="0"/>
                                    </a:rPr>
                                    <m:t>𝑡</m:t>
                                  </m:r>
                                </m:sup>
                              </m:sSup>
                            </m:e>
                          </m:nary>
                        </m:e>
                      </m:nary>
                    </m:oMath>
                  </m:oMathPara>
                </a14:m>
                <a:endParaRPr lang="en-US" altLang="zh-CN"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CN" sz="2800" dirty="0">
                  <a:solidFill>
                    <a:schemeClr val="tx1"/>
                  </a:solidFill>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endParaRPr lang="en-US" altLang="zh-CN" sz="2800" dirty="0">
                  <a:solidFill>
                    <a:schemeClr val="tx1"/>
                  </a:solidFill>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endParaRPr lang="en-US" altLang="zh-CN" sz="2800" dirty="0">
                  <a:solidFill>
                    <a:schemeClr val="tx1"/>
                  </a:solidFill>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endParaRPr lang="en-US" altLang="zh-CN"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CN" sz="28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3" name="内容占位符 2">
                <a:extLst>
                  <a:ext uri="{FF2B5EF4-FFF2-40B4-BE49-F238E27FC236}">
                    <a16:creationId xmlns:a16="http://schemas.microsoft.com/office/drawing/2014/main" id="{4540E06A-412C-CE41-9E57-121FB374F2B8}"/>
                  </a:ext>
                </a:extLst>
              </p:cNvPr>
              <p:cNvSpPr>
                <a:spLocks noGrp="1" noRot="1" noChangeAspect="1" noMove="1" noResize="1" noEditPoints="1" noAdjustHandles="1" noChangeArrowheads="1" noChangeShapeType="1" noTextEdit="1"/>
              </p:cNvSpPr>
              <p:nvPr>
                <p:ph idx="1"/>
              </p:nvPr>
            </p:nvSpPr>
            <p:spPr>
              <a:xfrm>
                <a:off x="564618" y="1189947"/>
                <a:ext cx="10958688" cy="5225143"/>
              </a:xfrm>
              <a:blipFill>
                <a:blip r:embed="rId3"/>
                <a:stretch>
                  <a:fillRect l="-2003" t="-1984"/>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id="{85E636C3-A315-5A44-AEB6-E49847757912}"/>
              </a:ext>
            </a:extLst>
          </p:cNvPr>
          <p:cNvSpPr>
            <a:spLocks noGrp="1"/>
          </p:cNvSpPr>
          <p:nvPr>
            <p:ph type="sldNum" sz="quarter" idx="12"/>
          </p:nvPr>
        </p:nvSpPr>
        <p:spPr/>
        <p:txBody>
          <a:bodyPr/>
          <a:lstStyle/>
          <a:p>
            <a:fld id="{89DB14B3-731A-4352-BC82-B1993596BD11}" type="slidenum">
              <a:rPr lang="zh-CN" altLang="en-US" smtClean="0"/>
              <a:pPr/>
              <a:t>14</a:t>
            </a:fld>
            <a:endParaRPr lang="zh-CN" altLang="en-US" dirty="0"/>
          </a:p>
        </p:txBody>
      </p:sp>
    </p:spTree>
    <p:extLst>
      <p:ext uri="{BB962C8B-B14F-4D97-AF65-F5344CB8AC3E}">
        <p14:creationId xmlns:p14="http://schemas.microsoft.com/office/powerpoint/2010/main" val="3098523362"/>
      </p:ext>
    </p:extLst>
  </p:cSld>
  <p:clrMapOvr>
    <a:masterClrMapping/>
  </p:clrMapOvr>
  <p:transition spd="med">
    <p:cut/>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25C303-6879-D547-8125-F07718E64B38}"/>
              </a:ext>
            </a:extLst>
          </p:cNvPr>
          <p:cNvSpPr>
            <a:spLocks noGrp="1"/>
          </p:cNvSpPr>
          <p:nvPr>
            <p:ph type="title"/>
          </p:nvPr>
        </p:nvSpPr>
        <p:spPr>
          <a:xfrm>
            <a:off x="660400" y="228602"/>
            <a:ext cx="10657633" cy="784225"/>
          </a:xfrm>
        </p:spPr>
        <p:txBody>
          <a:bodyPr/>
          <a:lstStyle/>
          <a:p>
            <a:r>
              <a:rPr lang="en-US" altLang="zh-CN" sz="3200" dirty="0">
                <a:solidFill>
                  <a:schemeClr val="tx1"/>
                </a:solidFill>
                <a:latin typeface="Times New Roman" panose="02020603050405020304" pitchFamily="18" charset="0"/>
                <a:cs typeface="Times New Roman" panose="02020603050405020304" pitchFamily="18" charset="0"/>
              </a:rPr>
              <a:t>Response of LTI Systems to Exponential Signal</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4540E06A-412C-CE41-9E57-121FB374F2B8}"/>
                  </a:ext>
                </a:extLst>
              </p:cNvPr>
              <p:cNvSpPr>
                <a:spLocks noGrp="1"/>
              </p:cNvSpPr>
              <p:nvPr>
                <p:ph idx="1"/>
              </p:nvPr>
            </p:nvSpPr>
            <p:spPr>
              <a:xfrm>
                <a:off x="509872" y="1101387"/>
                <a:ext cx="10958688" cy="5225143"/>
              </a:xfrm>
            </p:spPr>
            <p:txBody>
              <a:bodyPr/>
              <a:lstStyle/>
              <a:p>
                <a:pPr marL="0" indent="0">
                  <a:buNone/>
                </a:pPr>
                <a:r>
                  <a:rPr lang="en-US" altLang="zh-CN" sz="2800" dirty="0">
                    <a:solidFill>
                      <a:schemeClr val="tx1"/>
                    </a:solidFill>
                    <a:latin typeface="Times New Roman" panose="02020603050405020304" pitchFamily="18" charset="0"/>
                    <a:cs typeface="Times New Roman" panose="02020603050405020304" pitchFamily="18" charset="0"/>
                  </a:rPr>
                  <a:t>Fourier series exponential form</a:t>
                </a:r>
              </a:p>
              <a:p>
                <a:pPr marL="0" indent="0">
                  <a:buNone/>
                </a:pPr>
                <a14:m>
                  <m:oMathPara xmlns:m="http://schemas.openxmlformats.org/officeDocument/2006/math">
                    <m:oMathParaPr>
                      <m:jc m:val="centerGroup"/>
                    </m:oMathParaPr>
                    <m:oMath xmlns:m="http://schemas.openxmlformats.org/officeDocument/2006/math">
                      <m:r>
                        <a:rPr lang="en-US" altLang="zh-CN" sz="2800" i="1">
                          <a:solidFill>
                            <a:schemeClr val="tx1"/>
                          </a:solidFill>
                          <a:latin typeface="Cambria Math" panose="02040503050406030204" pitchFamily="18" charset="0"/>
                          <a:cs typeface="Times New Roman" panose="02020603050405020304" pitchFamily="18" charset="0"/>
                        </a:rPr>
                        <m:t>𝑥</m:t>
                      </m:r>
                      <m:d>
                        <m:dPr>
                          <m:ctrlPr>
                            <a:rPr lang="en-US" altLang="zh-CN" sz="2800" i="1">
                              <a:solidFill>
                                <a:schemeClr val="tx1"/>
                              </a:solidFill>
                              <a:latin typeface="Cambria Math" panose="02040503050406030204" pitchFamily="18" charset="0"/>
                              <a:cs typeface="Times New Roman" panose="02020603050405020304" pitchFamily="18" charset="0"/>
                            </a:rPr>
                          </m:ctrlPr>
                        </m:dPr>
                        <m:e>
                          <m:r>
                            <a:rPr lang="en-US" altLang="zh-CN" sz="2800" i="1">
                              <a:solidFill>
                                <a:schemeClr val="tx1"/>
                              </a:solidFill>
                              <a:latin typeface="Cambria Math" panose="02040503050406030204" pitchFamily="18" charset="0"/>
                              <a:cs typeface="Times New Roman" panose="02020603050405020304" pitchFamily="18" charset="0"/>
                            </a:rPr>
                            <m:t>𝑡</m:t>
                          </m:r>
                        </m:e>
                      </m:d>
                      <m:r>
                        <a:rPr lang="en-US" altLang="zh-CN" sz="2800" i="1">
                          <a:solidFill>
                            <a:schemeClr val="tx1"/>
                          </a:solidFill>
                          <a:latin typeface="Cambria Math" panose="02040503050406030204" pitchFamily="18" charset="0"/>
                          <a:cs typeface="Times New Roman" panose="02020603050405020304" pitchFamily="18" charset="0"/>
                        </a:rPr>
                        <m:t>=</m:t>
                      </m:r>
                      <m:sSub>
                        <m:sSubPr>
                          <m:ctrlPr>
                            <a:rPr lang="en-US" altLang="zh-CN" sz="2800" i="1">
                              <a:solidFill>
                                <a:schemeClr val="tx1"/>
                              </a:solidFill>
                              <a:latin typeface="Cambria Math" panose="02040503050406030204" pitchFamily="18" charset="0"/>
                              <a:cs typeface="Times New Roman" panose="02020603050405020304" pitchFamily="18" charset="0"/>
                            </a:rPr>
                          </m:ctrlPr>
                        </m:sSubPr>
                        <m:e>
                          <m:r>
                            <a:rPr lang="en-US" altLang="zh-CN" sz="2800" b="0" i="1" smtClean="0">
                              <a:solidFill>
                                <a:schemeClr val="tx1"/>
                              </a:solidFill>
                              <a:latin typeface="Cambria Math" panose="02040503050406030204" pitchFamily="18" charset="0"/>
                              <a:cs typeface="Times New Roman" panose="02020603050405020304" pitchFamily="18" charset="0"/>
                            </a:rPr>
                            <m:t>𝐴</m:t>
                          </m:r>
                        </m:e>
                        <m:sub>
                          <m:r>
                            <a:rPr lang="en-US" altLang="zh-CN" sz="2800" i="1">
                              <a:solidFill>
                                <a:schemeClr val="tx1"/>
                              </a:solidFill>
                              <a:latin typeface="Cambria Math" panose="02040503050406030204" pitchFamily="18" charset="0"/>
                              <a:cs typeface="Times New Roman" panose="02020603050405020304" pitchFamily="18" charset="0"/>
                            </a:rPr>
                            <m:t>0</m:t>
                          </m:r>
                        </m:sub>
                      </m:sSub>
                      <m:r>
                        <a:rPr lang="en-US" altLang="zh-CN" sz="2800" i="1">
                          <a:solidFill>
                            <a:schemeClr val="tx1"/>
                          </a:solidFill>
                          <a:latin typeface="Cambria Math" panose="02040503050406030204" pitchFamily="18" charset="0"/>
                          <a:cs typeface="Times New Roman" panose="02020603050405020304" pitchFamily="18" charset="0"/>
                        </a:rPr>
                        <m:t>+</m:t>
                      </m:r>
                      <m:nary>
                        <m:naryPr>
                          <m:chr m:val="∑"/>
                          <m:ctrlPr>
                            <a:rPr lang="en-US" altLang="zh-CN" sz="2800" i="1">
                              <a:solidFill>
                                <a:schemeClr val="tx1"/>
                              </a:solidFill>
                              <a:latin typeface="Cambria Math" panose="02040503050406030204" pitchFamily="18" charset="0"/>
                              <a:cs typeface="Times New Roman" panose="02020603050405020304" pitchFamily="18" charset="0"/>
                            </a:rPr>
                          </m:ctrlPr>
                        </m:naryPr>
                        <m:sub>
                          <m:r>
                            <m:rPr>
                              <m:brk m:alnAt="23"/>
                            </m:rPr>
                            <a:rPr lang="en-US" altLang="zh-CN" sz="2800" i="1">
                              <a:solidFill>
                                <a:schemeClr val="tx1"/>
                              </a:solidFill>
                              <a:latin typeface="Cambria Math" panose="02040503050406030204" pitchFamily="18" charset="0"/>
                              <a:cs typeface="Times New Roman" panose="02020603050405020304" pitchFamily="18" charset="0"/>
                            </a:rPr>
                            <m:t>𝑘</m:t>
                          </m:r>
                          <m:r>
                            <a:rPr lang="en-US" altLang="zh-CN" sz="2800" i="1">
                              <a:solidFill>
                                <a:schemeClr val="tx1"/>
                              </a:solidFill>
                              <a:latin typeface="Cambria Math" panose="02040503050406030204" pitchFamily="18" charset="0"/>
                              <a:cs typeface="Times New Roman" panose="02020603050405020304" pitchFamily="18" charset="0"/>
                            </a:rPr>
                            <m:t>=1</m:t>
                          </m:r>
                        </m:sub>
                        <m:sup>
                          <m:r>
                            <a:rPr lang="en-US" altLang="zh-CN" sz="2800"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sup>
                        <m:e>
                          <m:d>
                            <m:dPr>
                              <m:begChr m:val="["/>
                              <m:endChr m:val="]"/>
                              <m:ctrlPr>
                                <a:rPr lang="en-US" altLang="zh-CN" sz="2800" i="1">
                                  <a:solidFill>
                                    <a:schemeClr val="tx1"/>
                                  </a:solidFill>
                                  <a:latin typeface="Cambria Math" panose="02040503050406030204" pitchFamily="18" charset="0"/>
                                  <a:cs typeface="Times New Roman" panose="02020603050405020304" pitchFamily="18" charset="0"/>
                                </a:rPr>
                              </m:ctrlPr>
                            </m:dPr>
                            <m:e>
                              <m:func>
                                <m:funcPr>
                                  <m:ctrlPr>
                                    <a:rPr lang="en-US" altLang="zh-CN" sz="2800" i="1">
                                      <a:solidFill>
                                        <a:schemeClr val="tx1"/>
                                      </a:solidFill>
                                      <a:latin typeface="Cambria Math" panose="02040503050406030204" pitchFamily="18" charset="0"/>
                                      <a:cs typeface="Times New Roman" panose="02020603050405020304" pitchFamily="18" charset="0"/>
                                    </a:rPr>
                                  </m:ctrlPr>
                                </m:funcPr>
                                <m:fName>
                                  <m:sSub>
                                    <m:sSubPr>
                                      <m:ctrlPr>
                                        <a:rPr lang="en-US" altLang="zh-CN" sz="2800" i="1">
                                          <a:solidFill>
                                            <a:schemeClr val="tx1"/>
                                          </a:solidFill>
                                          <a:latin typeface="Cambria Math" panose="02040503050406030204" pitchFamily="18" charset="0"/>
                                          <a:cs typeface="Times New Roman" panose="02020603050405020304" pitchFamily="18" charset="0"/>
                                        </a:rPr>
                                      </m:ctrlPr>
                                    </m:sSubPr>
                                    <m:e>
                                      <m:r>
                                        <a:rPr lang="en-US" altLang="zh-CN" sz="2800" b="0" i="1" smtClean="0">
                                          <a:solidFill>
                                            <a:schemeClr val="tx1"/>
                                          </a:solidFill>
                                          <a:latin typeface="Cambria Math" panose="02040503050406030204" pitchFamily="18" charset="0"/>
                                          <a:cs typeface="Times New Roman" panose="02020603050405020304" pitchFamily="18" charset="0"/>
                                        </a:rPr>
                                        <m:t>𝐴</m:t>
                                      </m:r>
                                    </m:e>
                                    <m:sub>
                                      <m:r>
                                        <a:rPr lang="en-US" altLang="zh-CN" sz="2800" b="0" i="1" smtClean="0">
                                          <a:solidFill>
                                            <a:schemeClr val="tx1"/>
                                          </a:solidFill>
                                          <a:latin typeface="Cambria Math" panose="02040503050406030204" pitchFamily="18" charset="0"/>
                                          <a:cs typeface="Times New Roman" panose="02020603050405020304" pitchFamily="18" charset="0"/>
                                        </a:rPr>
                                        <m:t>𝑘</m:t>
                                      </m:r>
                                    </m:sub>
                                  </m:sSub>
                                  <m:r>
                                    <m:rPr>
                                      <m:sty m:val="p"/>
                                    </m:rPr>
                                    <a:rPr lang="en-US" altLang="zh-CN" sz="2800">
                                      <a:solidFill>
                                        <a:schemeClr val="tx1"/>
                                      </a:solidFill>
                                      <a:latin typeface="Cambria Math" panose="02040503050406030204" pitchFamily="18" charset="0"/>
                                      <a:cs typeface="Times New Roman" panose="02020603050405020304" pitchFamily="18" charset="0"/>
                                    </a:rPr>
                                    <m:t>cos</m:t>
                                  </m:r>
                                </m:fName>
                                <m:e>
                                  <m:d>
                                    <m:dPr>
                                      <m:ctrlPr>
                                        <a:rPr lang="en-US" altLang="zh-CN" sz="2800" i="1">
                                          <a:solidFill>
                                            <a:schemeClr val="tx1"/>
                                          </a:solidFill>
                                          <a:latin typeface="Cambria Math" panose="02040503050406030204" pitchFamily="18" charset="0"/>
                                          <a:cs typeface="Times New Roman" panose="02020603050405020304" pitchFamily="18" charset="0"/>
                                        </a:rPr>
                                      </m:ctrlPr>
                                    </m:dPr>
                                    <m:e>
                                      <m:r>
                                        <a:rPr lang="en-US" altLang="zh-CN" sz="2800" i="1">
                                          <a:solidFill>
                                            <a:schemeClr val="tx1"/>
                                          </a:solidFill>
                                          <a:latin typeface="Cambria Math" panose="02040503050406030204" pitchFamily="18" charset="0"/>
                                          <a:cs typeface="Times New Roman" panose="02020603050405020304" pitchFamily="18" charset="0"/>
                                        </a:rPr>
                                        <m:t>𝑘</m:t>
                                      </m:r>
                                      <m:sSub>
                                        <m:sSubPr>
                                          <m:ctrlPr>
                                            <a:rPr lang="en-US" altLang="zh-CN" sz="2800" i="1">
                                              <a:solidFill>
                                                <a:schemeClr val="tx1"/>
                                              </a:solidFill>
                                              <a:latin typeface="Cambria Math" panose="02040503050406030204" pitchFamily="18" charset="0"/>
                                              <a:cs typeface="Times New Roman" panose="02020603050405020304" pitchFamily="18" charset="0"/>
                                            </a:rPr>
                                          </m:ctrlPr>
                                        </m:sSubPr>
                                        <m:e>
                                          <m:r>
                                            <a:rPr lang="zh-CN" altLang="en-US" sz="2800" i="1">
                                              <a:solidFill>
                                                <a:schemeClr val="tx1"/>
                                              </a:solidFill>
                                              <a:latin typeface="Cambria Math" panose="02040503050406030204" pitchFamily="18" charset="0"/>
                                              <a:cs typeface="Times New Roman" panose="02020603050405020304" pitchFamily="18" charset="0"/>
                                            </a:rPr>
                                            <m:t>𝜔</m:t>
                                          </m:r>
                                        </m:e>
                                        <m:sub>
                                          <m:r>
                                            <a:rPr lang="en-US" altLang="zh-CN" sz="2800" i="1">
                                              <a:solidFill>
                                                <a:schemeClr val="tx1"/>
                                              </a:solidFill>
                                              <a:latin typeface="Cambria Math" panose="02040503050406030204" pitchFamily="18" charset="0"/>
                                              <a:cs typeface="Times New Roman" panose="02020603050405020304" pitchFamily="18" charset="0"/>
                                            </a:rPr>
                                            <m:t>0</m:t>
                                          </m:r>
                                        </m:sub>
                                      </m:sSub>
                                      <m:r>
                                        <a:rPr lang="en-US" altLang="zh-CN" sz="2800" i="1">
                                          <a:solidFill>
                                            <a:schemeClr val="tx1"/>
                                          </a:solidFill>
                                          <a:latin typeface="Cambria Math" panose="02040503050406030204" pitchFamily="18" charset="0"/>
                                          <a:cs typeface="Times New Roman" panose="02020603050405020304" pitchFamily="18" charset="0"/>
                                        </a:rPr>
                                        <m:t>𝑡</m:t>
                                      </m:r>
                                    </m:e>
                                  </m:d>
                                </m:e>
                              </m:func>
                              <m:r>
                                <a:rPr lang="en-US" altLang="zh-CN" sz="2800" i="1">
                                  <a:solidFill>
                                    <a:schemeClr val="tx1"/>
                                  </a:solidFill>
                                  <a:latin typeface="Cambria Math" panose="02040503050406030204" pitchFamily="18" charset="0"/>
                                  <a:cs typeface="Times New Roman" panose="02020603050405020304" pitchFamily="18" charset="0"/>
                                </a:rPr>
                                <m:t>+</m:t>
                              </m:r>
                              <m:sSub>
                                <m:sSubPr>
                                  <m:ctrlPr>
                                    <a:rPr lang="en-US" altLang="zh-CN" sz="2800" i="1">
                                      <a:solidFill>
                                        <a:schemeClr val="tx1"/>
                                      </a:solidFill>
                                      <a:latin typeface="Cambria Math" panose="02040503050406030204" pitchFamily="18" charset="0"/>
                                      <a:cs typeface="Times New Roman" panose="02020603050405020304" pitchFamily="18" charset="0"/>
                                    </a:rPr>
                                  </m:ctrlPr>
                                </m:sSubPr>
                                <m:e>
                                  <m:r>
                                    <a:rPr lang="en-US" altLang="zh-CN" sz="2800" b="0" i="1" smtClean="0">
                                      <a:solidFill>
                                        <a:schemeClr val="tx1"/>
                                      </a:solidFill>
                                      <a:latin typeface="Cambria Math" panose="02040503050406030204" pitchFamily="18" charset="0"/>
                                      <a:cs typeface="Times New Roman" panose="02020603050405020304" pitchFamily="18" charset="0"/>
                                    </a:rPr>
                                    <m:t>𝐵</m:t>
                                  </m:r>
                                </m:e>
                                <m:sub>
                                  <m:r>
                                    <a:rPr lang="en-US" altLang="zh-CN" sz="2800" b="0" i="1" smtClean="0">
                                      <a:solidFill>
                                        <a:schemeClr val="tx1"/>
                                      </a:solidFill>
                                      <a:latin typeface="Cambria Math" panose="02040503050406030204" pitchFamily="18" charset="0"/>
                                      <a:cs typeface="Times New Roman" panose="02020603050405020304" pitchFamily="18" charset="0"/>
                                    </a:rPr>
                                    <m:t>𝑘</m:t>
                                  </m:r>
                                </m:sub>
                              </m:sSub>
                              <m:func>
                                <m:funcPr>
                                  <m:ctrlPr>
                                    <a:rPr lang="en-US" altLang="zh-CN" sz="2800" i="1">
                                      <a:solidFill>
                                        <a:schemeClr val="tx1"/>
                                      </a:solidFill>
                                      <a:latin typeface="Cambria Math" panose="02040503050406030204" pitchFamily="18" charset="0"/>
                                      <a:cs typeface="Times New Roman" panose="02020603050405020304" pitchFamily="18" charset="0"/>
                                    </a:rPr>
                                  </m:ctrlPr>
                                </m:funcPr>
                                <m:fName>
                                  <m:r>
                                    <m:rPr>
                                      <m:sty m:val="p"/>
                                    </m:rPr>
                                    <a:rPr lang="en-US" altLang="zh-CN" sz="2800">
                                      <a:solidFill>
                                        <a:schemeClr val="tx1"/>
                                      </a:solidFill>
                                      <a:latin typeface="Cambria Math" panose="02040503050406030204" pitchFamily="18" charset="0"/>
                                      <a:cs typeface="Times New Roman" panose="02020603050405020304" pitchFamily="18" charset="0"/>
                                    </a:rPr>
                                    <m:t>sin</m:t>
                                  </m:r>
                                </m:fName>
                                <m:e>
                                  <m:d>
                                    <m:dPr>
                                      <m:ctrlPr>
                                        <a:rPr lang="en-US" altLang="zh-CN" sz="2800" i="1">
                                          <a:solidFill>
                                            <a:schemeClr val="tx1"/>
                                          </a:solidFill>
                                          <a:latin typeface="Cambria Math" panose="02040503050406030204" pitchFamily="18" charset="0"/>
                                          <a:cs typeface="Times New Roman" panose="02020603050405020304" pitchFamily="18" charset="0"/>
                                        </a:rPr>
                                      </m:ctrlPr>
                                    </m:dPr>
                                    <m:e>
                                      <m:r>
                                        <a:rPr lang="en-US" altLang="zh-CN" sz="2800" i="1">
                                          <a:solidFill>
                                            <a:schemeClr val="tx1"/>
                                          </a:solidFill>
                                          <a:latin typeface="Cambria Math" panose="02040503050406030204" pitchFamily="18" charset="0"/>
                                          <a:cs typeface="Times New Roman" panose="02020603050405020304" pitchFamily="18" charset="0"/>
                                        </a:rPr>
                                        <m:t>𝑘</m:t>
                                      </m:r>
                                      <m:sSub>
                                        <m:sSubPr>
                                          <m:ctrlPr>
                                            <a:rPr lang="en-US" altLang="zh-CN" sz="2800" i="1">
                                              <a:solidFill>
                                                <a:schemeClr val="tx1"/>
                                              </a:solidFill>
                                              <a:latin typeface="Cambria Math" panose="02040503050406030204" pitchFamily="18" charset="0"/>
                                              <a:cs typeface="Times New Roman" panose="02020603050405020304" pitchFamily="18" charset="0"/>
                                            </a:rPr>
                                          </m:ctrlPr>
                                        </m:sSubPr>
                                        <m:e>
                                          <m:r>
                                            <a:rPr lang="zh-CN" altLang="en-US" sz="2800" i="1">
                                              <a:solidFill>
                                                <a:schemeClr val="tx1"/>
                                              </a:solidFill>
                                              <a:latin typeface="Cambria Math" panose="02040503050406030204" pitchFamily="18" charset="0"/>
                                              <a:cs typeface="Times New Roman" panose="02020603050405020304" pitchFamily="18" charset="0"/>
                                            </a:rPr>
                                            <m:t>𝜔</m:t>
                                          </m:r>
                                        </m:e>
                                        <m:sub>
                                          <m:r>
                                            <a:rPr lang="en-US" altLang="zh-CN" sz="2800" i="1">
                                              <a:solidFill>
                                                <a:schemeClr val="tx1"/>
                                              </a:solidFill>
                                              <a:latin typeface="Cambria Math" panose="02040503050406030204" pitchFamily="18" charset="0"/>
                                              <a:cs typeface="Times New Roman" panose="02020603050405020304" pitchFamily="18" charset="0"/>
                                            </a:rPr>
                                            <m:t>0</m:t>
                                          </m:r>
                                        </m:sub>
                                      </m:sSub>
                                      <m:r>
                                        <a:rPr lang="en-US" altLang="zh-CN" sz="2800" i="1">
                                          <a:solidFill>
                                            <a:schemeClr val="tx1"/>
                                          </a:solidFill>
                                          <a:latin typeface="Cambria Math" panose="02040503050406030204" pitchFamily="18" charset="0"/>
                                          <a:cs typeface="Times New Roman" panose="02020603050405020304" pitchFamily="18" charset="0"/>
                                        </a:rPr>
                                        <m:t>𝑡</m:t>
                                      </m:r>
                                    </m:e>
                                  </m:d>
                                </m:e>
                              </m:func>
                            </m:e>
                          </m:d>
                        </m:e>
                      </m:nary>
                    </m:oMath>
                  </m:oMathPara>
                </a14:m>
                <a:endParaRPr lang="en-US" altLang="zh-CN"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CN" sz="1200" dirty="0">
                  <a:solidFill>
                    <a:schemeClr val="tx1"/>
                  </a:solidFill>
                  <a:latin typeface="Times New Roman" panose="02020603050405020304" pitchFamily="18" charset="0"/>
                  <a:cs typeface="Times New Roman" panose="02020603050405020304" pitchFamily="18" charset="0"/>
                </a:endParaRPr>
              </a:p>
              <a:p>
                <a:pPr marL="0" indent="0">
                  <a:buNone/>
                </a:pPr>
                <a14:m>
                  <m:oMathPara xmlns:m="http://schemas.openxmlformats.org/officeDocument/2006/math">
                    <m:oMathParaPr>
                      <m:jc m:val="left"/>
                    </m:oMathParaPr>
                    <m:oMath xmlns:m="http://schemas.openxmlformats.org/officeDocument/2006/math">
                      <m:r>
                        <a:rPr lang="en-US" altLang="zh-CN" sz="2800" b="0" i="1" smtClean="0">
                          <a:solidFill>
                            <a:schemeClr val="tx1"/>
                          </a:solidFill>
                          <a:latin typeface="Cambria Math" panose="02040503050406030204" pitchFamily="18" charset="0"/>
                          <a:cs typeface="Times New Roman" panose="02020603050405020304" pitchFamily="18" charset="0"/>
                        </a:rPr>
                        <m:t>                        </m:t>
                      </m:r>
                      <m:r>
                        <a:rPr lang="en-US" altLang="zh-CN" sz="2800" i="1" smtClean="0">
                          <a:solidFill>
                            <a:schemeClr val="tx1"/>
                          </a:solidFill>
                          <a:latin typeface="Cambria Math" panose="02040503050406030204" pitchFamily="18" charset="0"/>
                          <a:cs typeface="Times New Roman" panose="02020603050405020304" pitchFamily="18" charset="0"/>
                        </a:rPr>
                        <m:t>=</m:t>
                      </m:r>
                      <m:sSub>
                        <m:sSubPr>
                          <m:ctrlPr>
                            <a:rPr lang="en-US" altLang="zh-CN" sz="2800" i="1">
                              <a:solidFill>
                                <a:schemeClr val="tx1"/>
                              </a:solidFill>
                              <a:latin typeface="Cambria Math" panose="02040503050406030204" pitchFamily="18" charset="0"/>
                              <a:cs typeface="Times New Roman" panose="02020603050405020304" pitchFamily="18" charset="0"/>
                            </a:rPr>
                          </m:ctrlPr>
                        </m:sSubPr>
                        <m:e>
                          <m:r>
                            <a:rPr lang="en-US" altLang="zh-CN" sz="2800" i="1">
                              <a:solidFill>
                                <a:schemeClr val="tx1"/>
                              </a:solidFill>
                              <a:latin typeface="Cambria Math" panose="02040503050406030204" pitchFamily="18" charset="0"/>
                              <a:cs typeface="Times New Roman" panose="02020603050405020304" pitchFamily="18" charset="0"/>
                            </a:rPr>
                            <m:t>𝐴</m:t>
                          </m:r>
                        </m:e>
                        <m:sub>
                          <m:r>
                            <a:rPr lang="en-US" altLang="zh-CN" sz="2800" i="1">
                              <a:solidFill>
                                <a:schemeClr val="tx1"/>
                              </a:solidFill>
                              <a:latin typeface="Cambria Math" panose="02040503050406030204" pitchFamily="18" charset="0"/>
                              <a:cs typeface="Times New Roman" panose="02020603050405020304" pitchFamily="18" charset="0"/>
                            </a:rPr>
                            <m:t>0</m:t>
                          </m:r>
                        </m:sub>
                      </m:sSub>
                      <m:r>
                        <a:rPr lang="en-US" altLang="zh-CN" sz="2800" i="1">
                          <a:solidFill>
                            <a:schemeClr val="tx1"/>
                          </a:solidFill>
                          <a:latin typeface="Cambria Math" panose="02040503050406030204" pitchFamily="18" charset="0"/>
                          <a:cs typeface="Times New Roman" panose="02020603050405020304" pitchFamily="18" charset="0"/>
                        </a:rPr>
                        <m:t>+</m:t>
                      </m:r>
                      <m:nary>
                        <m:naryPr>
                          <m:chr m:val="∑"/>
                          <m:ctrlPr>
                            <a:rPr lang="en-US" altLang="zh-CN" sz="2800" i="1">
                              <a:solidFill>
                                <a:schemeClr val="tx1"/>
                              </a:solidFill>
                              <a:latin typeface="Cambria Math" panose="02040503050406030204" pitchFamily="18" charset="0"/>
                              <a:cs typeface="Times New Roman" panose="02020603050405020304" pitchFamily="18" charset="0"/>
                            </a:rPr>
                          </m:ctrlPr>
                        </m:naryPr>
                        <m:sub>
                          <m:r>
                            <m:rPr>
                              <m:brk m:alnAt="23"/>
                            </m:rPr>
                            <a:rPr lang="en-US" altLang="zh-CN" sz="2800" i="1">
                              <a:solidFill>
                                <a:schemeClr val="tx1"/>
                              </a:solidFill>
                              <a:latin typeface="Cambria Math" panose="02040503050406030204" pitchFamily="18" charset="0"/>
                              <a:cs typeface="Times New Roman" panose="02020603050405020304" pitchFamily="18" charset="0"/>
                            </a:rPr>
                            <m:t>𝑘</m:t>
                          </m:r>
                          <m:r>
                            <a:rPr lang="en-US" altLang="zh-CN" sz="2800" i="1">
                              <a:solidFill>
                                <a:schemeClr val="tx1"/>
                              </a:solidFill>
                              <a:latin typeface="Cambria Math" panose="02040503050406030204" pitchFamily="18" charset="0"/>
                              <a:cs typeface="Times New Roman" panose="02020603050405020304" pitchFamily="18" charset="0"/>
                            </a:rPr>
                            <m:t>=1</m:t>
                          </m:r>
                        </m:sub>
                        <m:sup>
                          <m:r>
                            <a:rPr lang="en-US" altLang="zh-CN" sz="2800"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sup>
                        <m:e>
                          <m:f>
                            <m:fPr>
                              <m:ctrlPr>
                                <a:rPr lang="en-US" altLang="zh-CN" sz="2800" i="1">
                                  <a:solidFill>
                                    <a:schemeClr val="tx1"/>
                                  </a:solidFill>
                                  <a:latin typeface="Cambria Math" panose="02040503050406030204" pitchFamily="18" charset="0"/>
                                  <a:cs typeface="Times New Roman" panose="02020603050405020304" pitchFamily="18" charset="0"/>
                                </a:rPr>
                              </m:ctrlPr>
                            </m:fPr>
                            <m:num>
                              <m:sSub>
                                <m:sSubPr>
                                  <m:ctrlPr>
                                    <a:rPr lang="en-US" altLang="zh-CN" sz="2800" i="1">
                                      <a:solidFill>
                                        <a:schemeClr val="tx1"/>
                                      </a:solidFill>
                                      <a:latin typeface="Cambria Math" panose="02040503050406030204" pitchFamily="18" charset="0"/>
                                      <a:cs typeface="Times New Roman" panose="02020603050405020304" pitchFamily="18" charset="0"/>
                                    </a:rPr>
                                  </m:ctrlPr>
                                </m:sSubPr>
                                <m:e>
                                  <m:r>
                                    <a:rPr lang="en-US" altLang="zh-CN" sz="2800" i="1">
                                      <a:solidFill>
                                        <a:schemeClr val="tx1"/>
                                      </a:solidFill>
                                      <a:latin typeface="Cambria Math" panose="02040503050406030204" pitchFamily="18" charset="0"/>
                                      <a:cs typeface="Times New Roman" panose="02020603050405020304" pitchFamily="18" charset="0"/>
                                    </a:rPr>
                                    <m:t>𝐴</m:t>
                                  </m:r>
                                </m:e>
                                <m:sub>
                                  <m:r>
                                    <a:rPr lang="en-US" altLang="zh-CN" sz="2800" i="1">
                                      <a:solidFill>
                                        <a:schemeClr val="tx1"/>
                                      </a:solidFill>
                                      <a:latin typeface="Cambria Math" panose="02040503050406030204" pitchFamily="18" charset="0"/>
                                      <a:cs typeface="Times New Roman" panose="02020603050405020304" pitchFamily="18" charset="0"/>
                                    </a:rPr>
                                    <m:t>𝑘</m:t>
                                  </m:r>
                                </m:sub>
                              </m:sSub>
                              <m:r>
                                <a:rPr lang="en-US" altLang="zh-CN" sz="2800" b="0" i="1" smtClean="0">
                                  <a:solidFill>
                                    <a:schemeClr val="tx1"/>
                                  </a:solidFill>
                                  <a:latin typeface="Cambria Math" panose="02040503050406030204" pitchFamily="18" charset="0"/>
                                  <a:cs typeface="Times New Roman" panose="02020603050405020304" pitchFamily="18" charset="0"/>
                                </a:rPr>
                                <m:t>−</m:t>
                              </m:r>
                              <m:r>
                                <a:rPr lang="en-US" altLang="zh-CN" sz="2800" i="1">
                                  <a:solidFill>
                                    <a:schemeClr val="tx1"/>
                                  </a:solidFill>
                                  <a:latin typeface="Cambria Math" panose="02040503050406030204" pitchFamily="18" charset="0"/>
                                  <a:cs typeface="Times New Roman" panose="02020603050405020304" pitchFamily="18" charset="0"/>
                                </a:rPr>
                                <m:t>𝑗</m:t>
                              </m:r>
                              <m:sSub>
                                <m:sSubPr>
                                  <m:ctrlPr>
                                    <a:rPr lang="en-US" altLang="zh-CN" sz="2800" i="1">
                                      <a:solidFill>
                                        <a:schemeClr val="tx1"/>
                                      </a:solidFill>
                                      <a:latin typeface="Cambria Math" panose="02040503050406030204" pitchFamily="18" charset="0"/>
                                      <a:cs typeface="Times New Roman" panose="02020603050405020304" pitchFamily="18" charset="0"/>
                                    </a:rPr>
                                  </m:ctrlPr>
                                </m:sSubPr>
                                <m:e>
                                  <m:r>
                                    <a:rPr lang="en-US" altLang="zh-CN" sz="2800" i="1">
                                      <a:solidFill>
                                        <a:schemeClr val="tx1"/>
                                      </a:solidFill>
                                      <a:latin typeface="Cambria Math" panose="02040503050406030204" pitchFamily="18" charset="0"/>
                                      <a:cs typeface="Times New Roman" panose="02020603050405020304" pitchFamily="18" charset="0"/>
                                    </a:rPr>
                                    <m:t>𝐵</m:t>
                                  </m:r>
                                </m:e>
                                <m:sub>
                                  <m:r>
                                    <a:rPr lang="en-US" altLang="zh-CN" sz="2800" i="1">
                                      <a:solidFill>
                                        <a:schemeClr val="tx1"/>
                                      </a:solidFill>
                                      <a:latin typeface="Cambria Math" panose="02040503050406030204" pitchFamily="18" charset="0"/>
                                      <a:cs typeface="Times New Roman" panose="02020603050405020304" pitchFamily="18" charset="0"/>
                                    </a:rPr>
                                    <m:t>𝑘</m:t>
                                  </m:r>
                                </m:sub>
                              </m:sSub>
                            </m:num>
                            <m:den>
                              <m:r>
                                <a:rPr lang="en-US" altLang="zh-CN" sz="2800" i="1">
                                  <a:solidFill>
                                    <a:schemeClr val="tx1"/>
                                  </a:solidFill>
                                  <a:latin typeface="Cambria Math" panose="02040503050406030204" pitchFamily="18" charset="0"/>
                                  <a:cs typeface="Times New Roman" panose="02020603050405020304" pitchFamily="18" charset="0"/>
                                </a:rPr>
                                <m:t>2</m:t>
                              </m:r>
                            </m:den>
                          </m:f>
                          <m:sSup>
                            <m:sSupPr>
                              <m:ctrlPr>
                                <a:rPr lang="en-US" altLang="zh-CN" sz="2800" i="1">
                                  <a:solidFill>
                                    <a:schemeClr val="tx1"/>
                                  </a:solidFill>
                                  <a:latin typeface="Cambria Math" panose="02040503050406030204" pitchFamily="18" charset="0"/>
                                  <a:cs typeface="Times New Roman" panose="02020603050405020304" pitchFamily="18" charset="0"/>
                                </a:rPr>
                              </m:ctrlPr>
                            </m:sSupPr>
                            <m:e>
                              <m:r>
                                <a:rPr lang="en-US" altLang="zh-CN" sz="2800" i="1">
                                  <a:solidFill>
                                    <a:schemeClr val="tx1"/>
                                  </a:solidFill>
                                  <a:latin typeface="Cambria Math" panose="02040503050406030204" pitchFamily="18" charset="0"/>
                                  <a:cs typeface="Times New Roman" panose="02020603050405020304" pitchFamily="18" charset="0"/>
                                </a:rPr>
                                <m:t>𝑒</m:t>
                              </m:r>
                            </m:e>
                            <m:sup>
                              <m:r>
                                <a:rPr lang="en-US" altLang="zh-CN" sz="2800" i="1">
                                  <a:solidFill>
                                    <a:schemeClr val="tx1"/>
                                  </a:solidFill>
                                  <a:latin typeface="Cambria Math" panose="02040503050406030204" pitchFamily="18" charset="0"/>
                                  <a:cs typeface="Times New Roman" panose="02020603050405020304" pitchFamily="18" charset="0"/>
                                </a:rPr>
                                <m:t>𝑗𝑘</m:t>
                              </m:r>
                              <m:sSub>
                                <m:sSubPr>
                                  <m:ctrlPr>
                                    <a:rPr lang="en-US" altLang="zh-CN" sz="2800" i="1">
                                      <a:solidFill>
                                        <a:schemeClr val="tx1"/>
                                      </a:solidFill>
                                      <a:latin typeface="Cambria Math" panose="02040503050406030204" pitchFamily="18" charset="0"/>
                                      <a:cs typeface="Times New Roman" panose="02020603050405020304" pitchFamily="18" charset="0"/>
                                    </a:rPr>
                                  </m:ctrlPr>
                                </m:sSubPr>
                                <m:e>
                                  <m:r>
                                    <a:rPr lang="zh-CN" altLang="en-US" sz="2800" i="1">
                                      <a:solidFill>
                                        <a:schemeClr val="tx1"/>
                                      </a:solidFill>
                                      <a:latin typeface="Cambria Math" panose="02040503050406030204" pitchFamily="18" charset="0"/>
                                      <a:cs typeface="Times New Roman" panose="02020603050405020304" pitchFamily="18" charset="0"/>
                                    </a:rPr>
                                    <m:t>𝜔</m:t>
                                  </m:r>
                                </m:e>
                                <m:sub>
                                  <m:r>
                                    <a:rPr lang="en-US" altLang="zh-CN" sz="2800" i="1">
                                      <a:solidFill>
                                        <a:schemeClr val="tx1"/>
                                      </a:solidFill>
                                      <a:latin typeface="Cambria Math" panose="02040503050406030204" pitchFamily="18" charset="0"/>
                                      <a:cs typeface="Times New Roman" panose="02020603050405020304" pitchFamily="18" charset="0"/>
                                    </a:rPr>
                                    <m:t>0</m:t>
                                  </m:r>
                                </m:sub>
                              </m:sSub>
                              <m:r>
                                <a:rPr lang="en-US" altLang="zh-CN" sz="2800" i="1">
                                  <a:solidFill>
                                    <a:schemeClr val="tx1"/>
                                  </a:solidFill>
                                  <a:latin typeface="Cambria Math" panose="02040503050406030204" pitchFamily="18" charset="0"/>
                                  <a:cs typeface="Times New Roman" panose="02020603050405020304" pitchFamily="18" charset="0"/>
                                </a:rPr>
                                <m:t>𝑡</m:t>
                              </m:r>
                            </m:sup>
                          </m:sSup>
                          <m:r>
                            <a:rPr lang="en-US" altLang="zh-CN" sz="2800" i="1">
                              <a:solidFill>
                                <a:schemeClr val="tx1"/>
                              </a:solidFill>
                              <a:latin typeface="Cambria Math" panose="02040503050406030204" pitchFamily="18" charset="0"/>
                              <a:cs typeface="Times New Roman" panose="02020603050405020304" pitchFamily="18" charset="0"/>
                            </a:rPr>
                            <m:t>+</m:t>
                          </m:r>
                          <m:nary>
                            <m:naryPr>
                              <m:chr m:val="∑"/>
                              <m:ctrlPr>
                                <a:rPr lang="en-US" altLang="zh-CN" sz="2800" i="1">
                                  <a:solidFill>
                                    <a:schemeClr val="tx1"/>
                                  </a:solidFill>
                                  <a:latin typeface="Cambria Math" panose="02040503050406030204" pitchFamily="18" charset="0"/>
                                  <a:cs typeface="Times New Roman" panose="02020603050405020304" pitchFamily="18" charset="0"/>
                                </a:rPr>
                              </m:ctrlPr>
                            </m:naryPr>
                            <m:sub>
                              <m:r>
                                <m:rPr>
                                  <m:brk m:alnAt="23"/>
                                </m:rPr>
                                <a:rPr lang="en-US" altLang="zh-CN" sz="2800" i="1">
                                  <a:solidFill>
                                    <a:schemeClr val="tx1"/>
                                  </a:solidFill>
                                  <a:latin typeface="Cambria Math" panose="02040503050406030204" pitchFamily="18" charset="0"/>
                                  <a:cs typeface="Times New Roman" panose="02020603050405020304" pitchFamily="18" charset="0"/>
                                </a:rPr>
                                <m:t>𝑘</m:t>
                              </m:r>
                              <m:r>
                                <a:rPr lang="en-US" altLang="zh-CN" sz="2800" i="1">
                                  <a:solidFill>
                                    <a:schemeClr val="tx1"/>
                                  </a:solidFill>
                                  <a:latin typeface="Cambria Math" panose="02040503050406030204" pitchFamily="18" charset="0"/>
                                  <a:cs typeface="Times New Roman" panose="02020603050405020304" pitchFamily="18" charset="0"/>
                                </a:rPr>
                                <m:t>=−</m:t>
                              </m:r>
                              <m:r>
                                <a:rPr lang="en-US" altLang="zh-CN" sz="2800"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sub>
                            <m:sup>
                              <m:r>
                                <a:rPr lang="en-US" altLang="zh-CN" sz="2800"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−1</m:t>
                              </m:r>
                            </m:sup>
                            <m:e>
                              <m:f>
                                <m:fPr>
                                  <m:ctrlPr>
                                    <a:rPr lang="en-US" altLang="zh-CN" sz="2800" i="1">
                                      <a:solidFill>
                                        <a:schemeClr val="tx1"/>
                                      </a:solidFill>
                                      <a:latin typeface="Cambria Math" panose="02040503050406030204" pitchFamily="18" charset="0"/>
                                      <a:cs typeface="Times New Roman" panose="02020603050405020304" pitchFamily="18" charset="0"/>
                                    </a:rPr>
                                  </m:ctrlPr>
                                </m:fPr>
                                <m:num>
                                  <m:sSub>
                                    <m:sSubPr>
                                      <m:ctrlPr>
                                        <a:rPr lang="en-US" altLang="zh-CN" sz="2800" i="1">
                                          <a:solidFill>
                                            <a:schemeClr val="tx1"/>
                                          </a:solidFill>
                                          <a:latin typeface="Cambria Math" panose="02040503050406030204" pitchFamily="18" charset="0"/>
                                          <a:cs typeface="Times New Roman" panose="02020603050405020304" pitchFamily="18" charset="0"/>
                                        </a:rPr>
                                      </m:ctrlPr>
                                    </m:sSubPr>
                                    <m:e>
                                      <m:r>
                                        <a:rPr lang="en-US" altLang="zh-CN" sz="2800" i="1">
                                          <a:solidFill>
                                            <a:schemeClr val="tx1"/>
                                          </a:solidFill>
                                          <a:latin typeface="Cambria Math" panose="02040503050406030204" pitchFamily="18" charset="0"/>
                                          <a:cs typeface="Times New Roman" panose="02020603050405020304" pitchFamily="18" charset="0"/>
                                        </a:rPr>
                                        <m:t>𝐴</m:t>
                                      </m:r>
                                    </m:e>
                                    <m:sub>
                                      <m:r>
                                        <a:rPr lang="en-US" altLang="zh-CN" sz="2800" i="1">
                                          <a:solidFill>
                                            <a:schemeClr val="tx1"/>
                                          </a:solidFill>
                                          <a:latin typeface="Cambria Math" panose="02040503050406030204" pitchFamily="18" charset="0"/>
                                          <a:cs typeface="Times New Roman" panose="02020603050405020304" pitchFamily="18" charset="0"/>
                                        </a:rPr>
                                        <m:t>−</m:t>
                                      </m:r>
                                      <m:r>
                                        <a:rPr lang="en-US" altLang="zh-CN" sz="2800" i="1">
                                          <a:solidFill>
                                            <a:schemeClr val="tx1"/>
                                          </a:solidFill>
                                          <a:latin typeface="Cambria Math" panose="02040503050406030204" pitchFamily="18" charset="0"/>
                                          <a:cs typeface="Times New Roman" panose="02020603050405020304" pitchFamily="18" charset="0"/>
                                        </a:rPr>
                                        <m:t>𝑘</m:t>
                                      </m:r>
                                    </m:sub>
                                  </m:sSub>
                                  <m:r>
                                    <a:rPr lang="en-US" altLang="zh-CN" sz="2800" b="0" i="1" smtClean="0">
                                      <a:solidFill>
                                        <a:schemeClr val="tx1"/>
                                      </a:solidFill>
                                      <a:latin typeface="Cambria Math" panose="02040503050406030204" pitchFamily="18" charset="0"/>
                                      <a:cs typeface="Times New Roman" panose="02020603050405020304" pitchFamily="18" charset="0"/>
                                    </a:rPr>
                                    <m:t>+</m:t>
                                  </m:r>
                                  <m:r>
                                    <a:rPr lang="en-US" altLang="zh-CN" sz="2800" i="1">
                                      <a:solidFill>
                                        <a:schemeClr val="tx1"/>
                                      </a:solidFill>
                                      <a:latin typeface="Cambria Math" panose="02040503050406030204" pitchFamily="18" charset="0"/>
                                      <a:cs typeface="Times New Roman" panose="02020603050405020304" pitchFamily="18" charset="0"/>
                                    </a:rPr>
                                    <m:t>𝑗</m:t>
                                  </m:r>
                                  <m:sSub>
                                    <m:sSubPr>
                                      <m:ctrlPr>
                                        <a:rPr lang="en-US" altLang="zh-CN" sz="2800" i="1">
                                          <a:solidFill>
                                            <a:schemeClr val="tx1"/>
                                          </a:solidFill>
                                          <a:latin typeface="Cambria Math" panose="02040503050406030204" pitchFamily="18" charset="0"/>
                                          <a:cs typeface="Times New Roman" panose="02020603050405020304" pitchFamily="18" charset="0"/>
                                        </a:rPr>
                                      </m:ctrlPr>
                                    </m:sSubPr>
                                    <m:e>
                                      <m:r>
                                        <a:rPr lang="en-US" altLang="zh-CN" sz="2800" i="1">
                                          <a:solidFill>
                                            <a:schemeClr val="tx1"/>
                                          </a:solidFill>
                                          <a:latin typeface="Cambria Math" panose="02040503050406030204" pitchFamily="18" charset="0"/>
                                          <a:cs typeface="Times New Roman" panose="02020603050405020304" pitchFamily="18" charset="0"/>
                                        </a:rPr>
                                        <m:t>𝐵</m:t>
                                      </m:r>
                                    </m:e>
                                    <m:sub>
                                      <m:r>
                                        <a:rPr lang="en-US" altLang="zh-CN" sz="2800" i="1">
                                          <a:solidFill>
                                            <a:schemeClr val="tx1"/>
                                          </a:solidFill>
                                          <a:latin typeface="Cambria Math" panose="02040503050406030204" pitchFamily="18" charset="0"/>
                                          <a:cs typeface="Times New Roman" panose="02020603050405020304" pitchFamily="18" charset="0"/>
                                        </a:rPr>
                                        <m:t>−</m:t>
                                      </m:r>
                                      <m:r>
                                        <a:rPr lang="en-US" altLang="zh-CN" sz="2800" i="1">
                                          <a:solidFill>
                                            <a:schemeClr val="tx1"/>
                                          </a:solidFill>
                                          <a:latin typeface="Cambria Math" panose="02040503050406030204" pitchFamily="18" charset="0"/>
                                          <a:cs typeface="Times New Roman" panose="02020603050405020304" pitchFamily="18" charset="0"/>
                                        </a:rPr>
                                        <m:t>𝑘</m:t>
                                      </m:r>
                                    </m:sub>
                                  </m:sSub>
                                </m:num>
                                <m:den>
                                  <m:r>
                                    <a:rPr lang="en-US" altLang="zh-CN" sz="2800" i="1">
                                      <a:solidFill>
                                        <a:schemeClr val="tx1"/>
                                      </a:solidFill>
                                      <a:latin typeface="Cambria Math" panose="02040503050406030204" pitchFamily="18" charset="0"/>
                                      <a:cs typeface="Times New Roman" panose="02020603050405020304" pitchFamily="18" charset="0"/>
                                    </a:rPr>
                                    <m:t>2</m:t>
                                  </m:r>
                                </m:den>
                              </m:f>
                              <m:sSup>
                                <m:sSupPr>
                                  <m:ctrlPr>
                                    <a:rPr lang="en-US" altLang="zh-CN" sz="2800" i="1">
                                      <a:solidFill>
                                        <a:schemeClr val="tx1"/>
                                      </a:solidFill>
                                      <a:latin typeface="Cambria Math" panose="02040503050406030204" pitchFamily="18" charset="0"/>
                                      <a:cs typeface="Times New Roman" panose="02020603050405020304" pitchFamily="18" charset="0"/>
                                    </a:rPr>
                                  </m:ctrlPr>
                                </m:sSupPr>
                                <m:e>
                                  <m:r>
                                    <a:rPr lang="en-US" altLang="zh-CN" sz="2800" i="1">
                                      <a:solidFill>
                                        <a:schemeClr val="tx1"/>
                                      </a:solidFill>
                                      <a:latin typeface="Cambria Math" panose="02040503050406030204" pitchFamily="18" charset="0"/>
                                      <a:cs typeface="Times New Roman" panose="02020603050405020304" pitchFamily="18" charset="0"/>
                                    </a:rPr>
                                    <m:t>𝑒</m:t>
                                  </m:r>
                                </m:e>
                                <m:sup>
                                  <m:r>
                                    <a:rPr lang="en-US" altLang="zh-CN" sz="2800" i="1">
                                      <a:solidFill>
                                        <a:schemeClr val="tx1"/>
                                      </a:solidFill>
                                      <a:latin typeface="Cambria Math" panose="02040503050406030204" pitchFamily="18" charset="0"/>
                                      <a:cs typeface="Times New Roman" panose="02020603050405020304" pitchFamily="18" charset="0"/>
                                    </a:rPr>
                                    <m:t>𝑗𝑘</m:t>
                                  </m:r>
                                  <m:sSub>
                                    <m:sSubPr>
                                      <m:ctrlPr>
                                        <a:rPr lang="en-US" altLang="zh-CN" sz="2800" i="1">
                                          <a:solidFill>
                                            <a:schemeClr val="tx1"/>
                                          </a:solidFill>
                                          <a:latin typeface="Cambria Math" panose="02040503050406030204" pitchFamily="18" charset="0"/>
                                          <a:cs typeface="Times New Roman" panose="02020603050405020304" pitchFamily="18" charset="0"/>
                                        </a:rPr>
                                      </m:ctrlPr>
                                    </m:sSubPr>
                                    <m:e>
                                      <m:r>
                                        <a:rPr lang="zh-CN" altLang="en-US" sz="2800" i="1">
                                          <a:solidFill>
                                            <a:schemeClr val="tx1"/>
                                          </a:solidFill>
                                          <a:latin typeface="Cambria Math" panose="02040503050406030204" pitchFamily="18" charset="0"/>
                                          <a:cs typeface="Times New Roman" panose="02020603050405020304" pitchFamily="18" charset="0"/>
                                        </a:rPr>
                                        <m:t>𝜔</m:t>
                                      </m:r>
                                    </m:e>
                                    <m:sub>
                                      <m:r>
                                        <a:rPr lang="en-US" altLang="zh-CN" sz="2800" i="1">
                                          <a:solidFill>
                                            <a:schemeClr val="tx1"/>
                                          </a:solidFill>
                                          <a:latin typeface="Cambria Math" panose="02040503050406030204" pitchFamily="18" charset="0"/>
                                          <a:cs typeface="Times New Roman" panose="02020603050405020304" pitchFamily="18" charset="0"/>
                                        </a:rPr>
                                        <m:t>0</m:t>
                                      </m:r>
                                    </m:sub>
                                  </m:sSub>
                                  <m:r>
                                    <a:rPr lang="en-US" altLang="zh-CN" sz="2800" i="1">
                                      <a:solidFill>
                                        <a:schemeClr val="tx1"/>
                                      </a:solidFill>
                                      <a:latin typeface="Cambria Math" panose="02040503050406030204" pitchFamily="18" charset="0"/>
                                      <a:cs typeface="Times New Roman" panose="02020603050405020304" pitchFamily="18" charset="0"/>
                                    </a:rPr>
                                    <m:t>𝑡</m:t>
                                  </m:r>
                                </m:sup>
                              </m:sSup>
                            </m:e>
                          </m:nary>
                        </m:e>
                      </m:nary>
                    </m:oMath>
                  </m:oMathPara>
                </a14:m>
                <a:endParaRPr lang="en-US" altLang="zh-CN" sz="1600" dirty="0">
                  <a:solidFill>
                    <a:schemeClr val="tx1"/>
                  </a:solidFill>
                  <a:latin typeface="Times New Roman" panose="02020603050405020304" pitchFamily="18" charset="0"/>
                  <a:cs typeface="Times New Roman" panose="02020603050405020304" pitchFamily="18" charset="0"/>
                </a:endParaRPr>
              </a:p>
              <a:p>
                <a:pPr marL="0" indent="0">
                  <a:buNone/>
                </a:pPr>
                <a:r>
                  <a:rPr lang="en-US" altLang="zh-CN" sz="2800" dirty="0">
                    <a:solidFill>
                      <a:schemeClr val="tx1"/>
                    </a:solidFill>
                    <a:latin typeface="Times New Roman" panose="02020603050405020304" pitchFamily="18" charset="0"/>
                    <a:cs typeface="Times New Roman" panose="02020603050405020304" pitchFamily="18" charset="0"/>
                  </a:rPr>
                  <a:t>Assume</a:t>
                </a:r>
              </a:p>
              <a:p>
                <a:pPr marL="0" indent="0">
                  <a:buNone/>
                </a:pPr>
                <a:r>
                  <a:rPr lang="en-US" altLang="zh-CN" sz="2800" dirty="0">
                    <a:solidFill>
                      <a:schemeClr val="tx1"/>
                    </a:solidFill>
                    <a:latin typeface="Times New Roman" panose="02020603050405020304" pitchFamily="18" charset="0"/>
                    <a:cs typeface="Times New Roman" panose="02020603050405020304" pitchFamily="18" charset="0"/>
                  </a:rPr>
                  <a:t>	 	</a:t>
                </a:r>
                <a:r>
                  <a:rPr lang="en-US" altLang="zh-CN" sz="2800" dirty="0">
                    <a:solidFill>
                      <a:schemeClr val="tx1"/>
                    </a:solidFill>
                    <a:cs typeface="Times New Roman" panose="02020603050405020304" pitchFamily="18" charset="0"/>
                  </a:rPr>
                  <a:t> </a:t>
                </a:r>
                <a14:m>
                  <m:oMath xmlns:m="http://schemas.openxmlformats.org/officeDocument/2006/math">
                    <m:sSub>
                      <m:sSubPr>
                        <m:ctrlPr>
                          <a:rPr lang="en-US" altLang="zh-CN" sz="2800" i="1" smtClean="0">
                            <a:solidFill>
                              <a:schemeClr val="tx1"/>
                            </a:solidFill>
                            <a:latin typeface="Cambria Math" panose="02040503050406030204" pitchFamily="18" charset="0"/>
                            <a:cs typeface="Times New Roman" panose="02020603050405020304" pitchFamily="18" charset="0"/>
                          </a:rPr>
                        </m:ctrlPr>
                      </m:sSubPr>
                      <m:e>
                        <m:r>
                          <a:rPr lang="en-US" altLang="zh-CN" sz="2800" b="0" i="1" smtClean="0">
                            <a:solidFill>
                              <a:schemeClr val="tx1"/>
                            </a:solidFill>
                            <a:latin typeface="Cambria Math" panose="02040503050406030204" pitchFamily="18" charset="0"/>
                            <a:cs typeface="Times New Roman" panose="02020603050405020304" pitchFamily="18" charset="0"/>
                          </a:rPr>
                          <m:t>𝑎</m:t>
                        </m:r>
                      </m:e>
                      <m:sub>
                        <m:r>
                          <a:rPr lang="en-US" altLang="zh-CN" sz="2800" b="0" i="1" smtClean="0">
                            <a:solidFill>
                              <a:schemeClr val="tx1"/>
                            </a:solidFill>
                            <a:latin typeface="Cambria Math" panose="02040503050406030204" pitchFamily="18" charset="0"/>
                            <a:cs typeface="Times New Roman" panose="02020603050405020304" pitchFamily="18" charset="0"/>
                          </a:rPr>
                          <m:t>𝑘</m:t>
                        </m:r>
                      </m:sub>
                    </m:sSub>
                    <m:r>
                      <a:rPr lang="en-US" altLang="zh-CN" sz="2800" i="1">
                        <a:solidFill>
                          <a:schemeClr val="tx1"/>
                        </a:solidFill>
                        <a:latin typeface="Cambria Math" panose="02040503050406030204" pitchFamily="18" charset="0"/>
                        <a:cs typeface="Times New Roman" panose="02020603050405020304" pitchFamily="18" charset="0"/>
                      </a:rPr>
                      <m:t>=</m:t>
                    </m:r>
                    <m:d>
                      <m:dPr>
                        <m:begChr m:val="{"/>
                        <m:endChr m:val=""/>
                        <m:ctrlPr>
                          <a:rPr lang="en-US" altLang="zh-CN" sz="2800" i="1" smtClean="0">
                            <a:solidFill>
                              <a:schemeClr val="tx1"/>
                            </a:solidFill>
                            <a:latin typeface="Cambria Math" panose="02040503050406030204" pitchFamily="18" charset="0"/>
                            <a:cs typeface="Times New Roman" panose="02020603050405020304" pitchFamily="18" charset="0"/>
                          </a:rPr>
                        </m:ctrlPr>
                      </m:dPr>
                      <m:e>
                        <m:eqArr>
                          <m:eqArrPr>
                            <m:ctrlPr>
                              <a:rPr lang="en-US" altLang="zh-CN" sz="2800" i="1" smtClean="0">
                                <a:solidFill>
                                  <a:schemeClr val="tx1"/>
                                </a:solidFill>
                                <a:latin typeface="Cambria Math" panose="02040503050406030204" pitchFamily="18" charset="0"/>
                                <a:cs typeface="Times New Roman" panose="02020603050405020304" pitchFamily="18" charset="0"/>
                              </a:rPr>
                            </m:ctrlPr>
                          </m:eqArrPr>
                          <m:e>
                            <m:f>
                              <m:fPr>
                                <m:ctrlPr>
                                  <a:rPr lang="en-US" altLang="zh-CN" sz="2800" i="1">
                                    <a:solidFill>
                                      <a:schemeClr val="tx1"/>
                                    </a:solidFill>
                                    <a:latin typeface="Cambria Math" panose="02040503050406030204" pitchFamily="18" charset="0"/>
                                    <a:cs typeface="Times New Roman" panose="02020603050405020304" pitchFamily="18" charset="0"/>
                                  </a:rPr>
                                </m:ctrlPr>
                              </m:fPr>
                              <m:num>
                                <m:sSub>
                                  <m:sSubPr>
                                    <m:ctrlPr>
                                      <a:rPr lang="en-US" altLang="zh-CN" sz="2800" i="1">
                                        <a:solidFill>
                                          <a:schemeClr val="tx1"/>
                                        </a:solidFill>
                                        <a:latin typeface="Cambria Math" panose="02040503050406030204" pitchFamily="18" charset="0"/>
                                        <a:cs typeface="Times New Roman" panose="02020603050405020304" pitchFamily="18" charset="0"/>
                                      </a:rPr>
                                    </m:ctrlPr>
                                  </m:sSubPr>
                                  <m:e>
                                    <m:r>
                                      <a:rPr lang="en-US" altLang="zh-CN" sz="2800" i="1">
                                        <a:solidFill>
                                          <a:schemeClr val="tx1"/>
                                        </a:solidFill>
                                        <a:latin typeface="Cambria Math" panose="02040503050406030204" pitchFamily="18" charset="0"/>
                                        <a:cs typeface="Times New Roman" panose="02020603050405020304" pitchFamily="18" charset="0"/>
                                      </a:rPr>
                                      <m:t>𝐴</m:t>
                                    </m:r>
                                  </m:e>
                                  <m:sub>
                                    <m:r>
                                      <a:rPr lang="en-US" altLang="zh-CN" sz="2800" b="0" i="1" smtClean="0">
                                        <a:solidFill>
                                          <a:schemeClr val="tx1"/>
                                        </a:solidFill>
                                        <a:latin typeface="Cambria Math" panose="02040503050406030204" pitchFamily="18" charset="0"/>
                                        <a:cs typeface="Times New Roman" panose="02020603050405020304" pitchFamily="18" charset="0"/>
                                      </a:rPr>
                                      <m:t>−</m:t>
                                    </m:r>
                                    <m:r>
                                      <a:rPr lang="en-US" altLang="zh-CN" sz="2800" i="1">
                                        <a:solidFill>
                                          <a:schemeClr val="tx1"/>
                                        </a:solidFill>
                                        <a:latin typeface="Cambria Math" panose="02040503050406030204" pitchFamily="18" charset="0"/>
                                        <a:cs typeface="Times New Roman" panose="02020603050405020304" pitchFamily="18" charset="0"/>
                                      </a:rPr>
                                      <m:t>𝑘</m:t>
                                    </m:r>
                                  </m:sub>
                                </m:sSub>
                                <m:r>
                                  <a:rPr lang="en-US" altLang="zh-CN" sz="2800" b="0" i="1" smtClean="0">
                                    <a:solidFill>
                                      <a:schemeClr val="tx1"/>
                                    </a:solidFill>
                                    <a:latin typeface="Cambria Math" panose="02040503050406030204" pitchFamily="18" charset="0"/>
                                    <a:cs typeface="Times New Roman" panose="02020603050405020304" pitchFamily="18" charset="0"/>
                                  </a:rPr>
                                  <m:t>+</m:t>
                                </m:r>
                                <m:r>
                                  <a:rPr lang="en-US" altLang="zh-CN" sz="2800" i="1">
                                    <a:solidFill>
                                      <a:schemeClr val="tx1"/>
                                    </a:solidFill>
                                    <a:latin typeface="Cambria Math" panose="02040503050406030204" pitchFamily="18" charset="0"/>
                                    <a:cs typeface="Times New Roman" panose="02020603050405020304" pitchFamily="18" charset="0"/>
                                  </a:rPr>
                                  <m:t>𝑗</m:t>
                                </m:r>
                                <m:sSub>
                                  <m:sSubPr>
                                    <m:ctrlPr>
                                      <a:rPr lang="en-US" altLang="zh-CN" sz="2800" i="1">
                                        <a:solidFill>
                                          <a:schemeClr val="tx1"/>
                                        </a:solidFill>
                                        <a:latin typeface="Cambria Math" panose="02040503050406030204" pitchFamily="18" charset="0"/>
                                        <a:cs typeface="Times New Roman" panose="02020603050405020304" pitchFamily="18" charset="0"/>
                                      </a:rPr>
                                    </m:ctrlPr>
                                  </m:sSubPr>
                                  <m:e>
                                    <m:r>
                                      <a:rPr lang="en-US" altLang="zh-CN" sz="2800" i="1">
                                        <a:solidFill>
                                          <a:schemeClr val="tx1"/>
                                        </a:solidFill>
                                        <a:latin typeface="Cambria Math" panose="02040503050406030204" pitchFamily="18" charset="0"/>
                                        <a:cs typeface="Times New Roman" panose="02020603050405020304" pitchFamily="18" charset="0"/>
                                      </a:rPr>
                                      <m:t>𝐵</m:t>
                                    </m:r>
                                  </m:e>
                                  <m:sub>
                                    <m:r>
                                      <a:rPr lang="en-US" altLang="zh-CN" sz="2800" b="0" i="1" smtClean="0">
                                        <a:solidFill>
                                          <a:schemeClr val="tx1"/>
                                        </a:solidFill>
                                        <a:latin typeface="Cambria Math" panose="02040503050406030204" pitchFamily="18" charset="0"/>
                                        <a:cs typeface="Times New Roman" panose="02020603050405020304" pitchFamily="18" charset="0"/>
                                      </a:rPr>
                                      <m:t>−</m:t>
                                    </m:r>
                                    <m:r>
                                      <a:rPr lang="en-US" altLang="zh-CN" sz="2800" i="1">
                                        <a:solidFill>
                                          <a:schemeClr val="tx1"/>
                                        </a:solidFill>
                                        <a:latin typeface="Cambria Math" panose="02040503050406030204" pitchFamily="18" charset="0"/>
                                        <a:cs typeface="Times New Roman" panose="02020603050405020304" pitchFamily="18" charset="0"/>
                                      </a:rPr>
                                      <m:t>𝑘</m:t>
                                    </m:r>
                                  </m:sub>
                                </m:sSub>
                              </m:num>
                              <m:den>
                                <m:r>
                                  <a:rPr lang="en-US" altLang="zh-CN" sz="2800" i="1">
                                    <a:solidFill>
                                      <a:schemeClr val="tx1"/>
                                    </a:solidFill>
                                    <a:latin typeface="Cambria Math" panose="02040503050406030204" pitchFamily="18" charset="0"/>
                                    <a:cs typeface="Times New Roman" panose="02020603050405020304" pitchFamily="18" charset="0"/>
                                  </a:rPr>
                                  <m:t>2</m:t>
                                </m:r>
                              </m:den>
                            </m:f>
                            <m:r>
                              <a:rPr lang="en-US" altLang="zh-CN" sz="2800" i="1">
                                <a:solidFill>
                                  <a:schemeClr val="tx1"/>
                                </a:solidFill>
                                <a:latin typeface="Cambria Math" panose="02040503050406030204" pitchFamily="18" charset="0"/>
                                <a:cs typeface="Times New Roman" panose="02020603050405020304" pitchFamily="18" charset="0"/>
                              </a:rPr>
                              <m:t>     </m:t>
                            </m:r>
                            <m:r>
                              <a:rPr lang="en-US" altLang="zh-CN" sz="2800" i="1">
                                <a:solidFill>
                                  <a:schemeClr val="tx1"/>
                                </a:solidFill>
                                <a:latin typeface="Cambria Math" panose="02040503050406030204" pitchFamily="18" charset="0"/>
                                <a:cs typeface="Times New Roman" panose="02020603050405020304" pitchFamily="18" charset="0"/>
                              </a:rPr>
                              <m:t>𝑘</m:t>
                            </m:r>
                            <m:r>
                              <a:rPr lang="en-US" altLang="zh-CN" sz="2800" i="1">
                                <a:solidFill>
                                  <a:schemeClr val="tx1"/>
                                </a:solidFill>
                                <a:latin typeface="Cambria Math" panose="02040503050406030204" pitchFamily="18" charset="0"/>
                                <a:cs typeface="Times New Roman" panose="02020603050405020304" pitchFamily="18" charset="0"/>
                              </a:rPr>
                              <m:t>&lt;0</m:t>
                            </m:r>
                          </m:e>
                          <m:e>
                            <m:sSub>
                              <m:sSubPr>
                                <m:ctrlPr>
                                  <a:rPr lang="en-US" altLang="zh-CN" sz="2800" i="1">
                                    <a:solidFill>
                                      <a:schemeClr val="tx1"/>
                                    </a:solidFill>
                                    <a:latin typeface="Cambria Math" panose="02040503050406030204" pitchFamily="18" charset="0"/>
                                    <a:cs typeface="Times New Roman" panose="02020603050405020304" pitchFamily="18" charset="0"/>
                                  </a:rPr>
                                </m:ctrlPr>
                              </m:sSubPr>
                              <m:e>
                                <m:r>
                                  <a:rPr lang="en-US" altLang="zh-CN" sz="2800" i="1">
                                    <a:solidFill>
                                      <a:schemeClr val="tx1"/>
                                    </a:solidFill>
                                    <a:latin typeface="Cambria Math" panose="02040503050406030204" pitchFamily="18" charset="0"/>
                                    <a:cs typeface="Times New Roman" panose="02020603050405020304" pitchFamily="18" charset="0"/>
                                  </a:rPr>
                                  <m:t>   </m:t>
                                </m:r>
                                <m:r>
                                  <a:rPr lang="en-US" altLang="zh-CN" sz="2800" b="0" i="1" smtClean="0">
                                    <a:solidFill>
                                      <a:schemeClr val="tx1"/>
                                    </a:solidFill>
                                    <a:latin typeface="Cambria Math" panose="02040503050406030204" pitchFamily="18" charset="0"/>
                                    <a:cs typeface="Times New Roman" panose="02020603050405020304" pitchFamily="18" charset="0"/>
                                  </a:rPr>
                                  <m:t>    </m:t>
                                </m:r>
                                <m:r>
                                  <a:rPr lang="en-US" altLang="zh-CN" sz="2800" i="1">
                                    <a:solidFill>
                                      <a:schemeClr val="tx1"/>
                                    </a:solidFill>
                                    <a:latin typeface="Cambria Math" panose="02040503050406030204" pitchFamily="18" charset="0"/>
                                    <a:cs typeface="Times New Roman" panose="02020603050405020304" pitchFamily="18" charset="0"/>
                                  </a:rPr>
                                  <m:t>𝐴</m:t>
                                </m:r>
                              </m:e>
                              <m:sub>
                                <m:r>
                                  <a:rPr lang="en-US" altLang="zh-CN" sz="2800" i="1">
                                    <a:solidFill>
                                      <a:schemeClr val="tx1"/>
                                    </a:solidFill>
                                    <a:latin typeface="Cambria Math" panose="02040503050406030204" pitchFamily="18" charset="0"/>
                                    <a:cs typeface="Times New Roman" panose="02020603050405020304" pitchFamily="18" charset="0"/>
                                  </a:rPr>
                                  <m:t>0</m:t>
                                </m:r>
                              </m:sub>
                            </m:sSub>
                            <m:r>
                              <a:rPr lang="en-US" altLang="zh-CN" sz="2800" i="1">
                                <a:solidFill>
                                  <a:schemeClr val="tx1"/>
                                </a:solidFill>
                                <a:latin typeface="Cambria Math" panose="02040503050406030204" pitchFamily="18" charset="0"/>
                                <a:cs typeface="Times New Roman" panose="02020603050405020304" pitchFamily="18" charset="0"/>
                              </a:rPr>
                              <m:t>             </m:t>
                            </m:r>
                            <m:r>
                              <a:rPr lang="en-US" altLang="zh-CN" sz="2800" i="1">
                                <a:solidFill>
                                  <a:schemeClr val="tx1"/>
                                </a:solidFill>
                                <a:latin typeface="Cambria Math" panose="02040503050406030204" pitchFamily="18" charset="0"/>
                                <a:cs typeface="Times New Roman" panose="02020603050405020304" pitchFamily="18" charset="0"/>
                              </a:rPr>
                              <m:t>𝑘</m:t>
                            </m:r>
                            <m:r>
                              <a:rPr lang="en-US" altLang="zh-CN" sz="2800" i="1">
                                <a:solidFill>
                                  <a:schemeClr val="tx1"/>
                                </a:solidFill>
                                <a:latin typeface="Cambria Math" panose="02040503050406030204" pitchFamily="18" charset="0"/>
                                <a:cs typeface="Times New Roman" panose="02020603050405020304" pitchFamily="18" charset="0"/>
                              </a:rPr>
                              <m:t>=0</m:t>
                            </m:r>
                          </m:e>
                          <m:e>
                            <m:f>
                              <m:fPr>
                                <m:ctrlPr>
                                  <a:rPr lang="en-US" altLang="zh-CN" sz="2800" i="1">
                                    <a:solidFill>
                                      <a:schemeClr val="tx1"/>
                                    </a:solidFill>
                                    <a:latin typeface="Cambria Math" panose="02040503050406030204" pitchFamily="18" charset="0"/>
                                    <a:cs typeface="Times New Roman" panose="02020603050405020304" pitchFamily="18" charset="0"/>
                                  </a:rPr>
                                </m:ctrlPr>
                              </m:fPr>
                              <m:num>
                                <m:sSub>
                                  <m:sSubPr>
                                    <m:ctrlPr>
                                      <a:rPr lang="en-US" altLang="zh-CN" sz="2800" i="1">
                                        <a:solidFill>
                                          <a:schemeClr val="tx1"/>
                                        </a:solidFill>
                                        <a:latin typeface="Cambria Math" panose="02040503050406030204" pitchFamily="18" charset="0"/>
                                        <a:cs typeface="Times New Roman" panose="02020603050405020304" pitchFamily="18" charset="0"/>
                                      </a:rPr>
                                    </m:ctrlPr>
                                  </m:sSubPr>
                                  <m:e>
                                    <m:r>
                                      <a:rPr lang="en-US" altLang="zh-CN" sz="2800" i="1">
                                        <a:solidFill>
                                          <a:schemeClr val="tx1"/>
                                        </a:solidFill>
                                        <a:latin typeface="Cambria Math" panose="02040503050406030204" pitchFamily="18" charset="0"/>
                                        <a:cs typeface="Times New Roman" panose="02020603050405020304" pitchFamily="18" charset="0"/>
                                      </a:rPr>
                                      <m:t>𝐴</m:t>
                                    </m:r>
                                  </m:e>
                                  <m:sub>
                                    <m:r>
                                      <a:rPr lang="en-US" altLang="zh-CN" sz="2800" i="1">
                                        <a:solidFill>
                                          <a:schemeClr val="tx1"/>
                                        </a:solidFill>
                                        <a:latin typeface="Cambria Math" panose="02040503050406030204" pitchFamily="18" charset="0"/>
                                        <a:cs typeface="Times New Roman" panose="02020603050405020304" pitchFamily="18" charset="0"/>
                                      </a:rPr>
                                      <m:t>𝑘</m:t>
                                    </m:r>
                                  </m:sub>
                                </m:sSub>
                                <m:r>
                                  <a:rPr lang="en-US" altLang="zh-CN" sz="2800" b="0" i="1" smtClean="0">
                                    <a:solidFill>
                                      <a:schemeClr val="tx1"/>
                                    </a:solidFill>
                                    <a:latin typeface="Cambria Math" panose="02040503050406030204" pitchFamily="18" charset="0"/>
                                    <a:cs typeface="Times New Roman" panose="02020603050405020304" pitchFamily="18" charset="0"/>
                                  </a:rPr>
                                  <m:t>−</m:t>
                                </m:r>
                                <m:r>
                                  <a:rPr lang="en-US" altLang="zh-CN" sz="2800" i="1">
                                    <a:solidFill>
                                      <a:schemeClr val="tx1"/>
                                    </a:solidFill>
                                    <a:latin typeface="Cambria Math" panose="02040503050406030204" pitchFamily="18" charset="0"/>
                                    <a:cs typeface="Times New Roman" panose="02020603050405020304" pitchFamily="18" charset="0"/>
                                  </a:rPr>
                                  <m:t>𝑗</m:t>
                                </m:r>
                                <m:sSub>
                                  <m:sSubPr>
                                    <m:ctrlPr>
                                      <a:rPr lang="en-US" altLang="zh-CN" sz="2800" i="1">
                                        <a:solidFill>
                                          <a:schemeClr val="tx1"/>
                                        </a:solidFill>
                                        <a:latin typeface="Cambria Math" panose="02040503050406030204" pitchFamily="18" charset="0"/>
                                        <a:cs typeface="Times New Roman" panose="02020603050405020304" pitchFamily="18" charset="0"/>
                                      </a:rPr>
                                    </m:ctrlPr>
                                  </m:sSubPr>
                                  <m:e>
                                    <m:r>
                                      <a:rPr lang="en-US" altLang="zh-CN" sz="2800" i="1">
                                        <a:solidFill>
                                          <a:schemeClr val="tx1"/>
                                        </a:solidFill>
                                        <a:latin typeface="Cambria Math" panose="02040503050406030204" pitchFamily="18" charset="0"/>
                                        <a:cs typeface="Times New Roman" panose="02020603050405020304" pitchFamily="18" charset="0"/>
                                      </a:rPr>
                                      <m:t>𝐵</m:t>
                                    </m:r>
                                  </m:e>
                                  <m:sub>
                                    <m:r>
                                      <a:rPr lang="en-US" altLang="zh-CN" sz="2800" i="1">
                                        <a:solidFill>
                                          <a:schemeClr val="tx1"/>
                                        </a:solidFill>
                                        <a:latin typeface="Cambria Math" panose="02040503050406030204" pitchFamily="18" charset="0"/>
                                        <a:cs typeface="Times New Roman" panose="02020603050405020304" pitchFamily="18" charset="0"/>
                                      </a:rPr>
                                      <m:t>𝑘</m:t>
                                    </m:r>
                                  </m:sub>
                                </m:sSub>
                              </m:num>
                              <m:den>
                                <m:r>
                                  <a:rPr lang="en-US" altLang="zh-CN" sz="2800" i="1">
                                    <a:solidFill>
                                      <a:schemeClr val="tx1"/>
                                    </a:solidFill>
                                    <a:latin typeface="Cambria Math" panose="02040503050406030204" pitchFamily="18" charset="0"/>
                                    <a:cs typeface="Times New Roman" panose="02020603050405020304" pitchFamily="18" charset="0"/>
                                  </a:rPr>
                                  <m:t>2</m:t>
                                </m:r>
                              </m:den>
                            </m:f>
                            <m:r>
                              <a:rPr lang="en-US" altLang="zh-CN" sz="2800" i="1">
                                <a:solidFill>
                                  <a:schemeClr val="tx1"/>
                                </a:solidFill>
                                <a:latin typeface="Cambria Math" panose="02040503050406030204" pitchFamily="18" charset="0"/>
                                <a:cs typeface="Times New Roman" panose="02020603050405020304" pitchFamily="18" charset="0"/>
                              </a:rPr>
                              <m:t>     </m:t>
                            </m:r>
                            <m:r>
                              <a:rPr lang="en-US" altLang="zh-CN" sz="2800" b="0" i="1" smtClean="0">
                                <a:solidFill>
                                  <a:schemeClr val="tx1"/>
                                </a:solidFill>
                                <a:latin typeface="Cambria Math" panose="02040503050406030204" pitchFamily="18" charset="0"/>
                                <a:cs typeface="Times New Roman" panose="02020603050405020304" pitchFamily="18" charset="0"/>
                              </a:rPr>
                              <m:t>     </m:t>
                            </m:r>
                            <m:r>
                              <a:rPr lang="en-US" altLang="zh-CN" sz="2800" i="1">
                                <a:solidFill>
                                  <a:schemeClr val="tx1"/>
                                </a:solidFill>
                                <a:latin typeface="Cambria Math" panose="02040503050406030204" pitchFamily="18" charset="0"/>
                                <a:cs typeface="Times New Roman" panose="02020603050405020304" pitchFamily="18" charset="0"/>
                              </a:rPr>
                              <m:t>𝑘</m:t>
                            </m:r>
                            <m:r>
                              <a:rPr lang="en-US" altLang="zh-CN" sz="2800" i="1">
                                <a:solidFill>
                                  <a:schemeClr val="tx1"/>
                                </a:solidFill>
                                <a:latin typeface="Cambria Math" panose="02040503050406030204" pitchFamily="18" charset="0"/>
                                <a:cs typeface="Times New Roman" panose="02020603050405020304" pitchFamily="18" charset="0"/>
                              </a:rPr>
                              <m:t>&gt;0</m:t>
                            </m:r>
                          </m:e>
                        </m:eqArr>
                      </m:e>
                    </m:d>
                  </m:oMath>
                </a14:m>
                <a:endParaRPr lang="en-US" altLang="zh-CN"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CN"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CN" sz="2800" dirty="0">
                  <a:solidFill>
                    <a:schemeClr val="tx1"/>
                  </a:solidFill>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endParaRPr lang="en-US" altLang="zh-CN" sz="2800" dirty="0">
                  <a:solidFill>
                    <a:schemeClr val="tx1"/>
                  </a:solidFill>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endParaRPr lang="en-US" altLang="zh-CN" sz="2800" dirty="0">
                  <a:solidFill>
                    <a:schemeClr val="tx1"/>
                  </a:solidFill>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endParaRPr lang="en-US" altLang="zh-CN"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CN" sz="28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3" name="内容占位符 2">
                <a:extLst>
                  <a:ext uri="{FF2B5EF4-FFF2-40B4-BE49-F238E27FC236}">
                    <a16:creationId xmlns:a16="http://schemas.microsoft.com/office/drawing/2014/main" id="{4540E06A-412C-CE41-9E57-121FB374F2B8}"/>
                  </a:ext>
                </a:extLst>
              </p:cNvPr>
              <p:cNvSpPr>
                <a:spLocks noGrp="1" noRot="1" noChangeAspect="1" noMove="1" noResize="1" noEditPoints="1" noAdjustHandles="1" noChangeArrowheads="1" noChangeShapeType="1" noTextEdit="1"/>
              </p:cNvSpPr>
              <p:nvPr>
                <p:ph idx="1"/>
              </p:nvPr>
            </p:nvSpPr>
            <p:spPr>
              <a:xfrm>
                <a:off x="509872" y="1101387"/>
                <a:ext cx="10958688" cy="5225143"/>
              </a:xfrm>
              <a:blipFill>
                <a:blip r:embed="rId3"/>
                <a:stretch>
                  <a:fillRect l="-2003" t="-2100"/>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id="{85E636C3-A315-5A44-AEB6-E49847757912}"/>
              </a:ext>
            </a:extLst>
          </p:cNvPr>
          <p:cNvSpPr>
            <a:spLocks noGrp="1"/>
          </p:cNvSpPr>
          <p:nvPr>
            <p:ph type="sldNum" sz="quarter" idx="12"/>
          </p:nvPr>
        </p:nvSpPr>
        <p:spPr/>
        <p:txBody>
          <a:bodyPr/>
          <a:lstStyle/>
          <a:p>
            <a:fld id="{89DB14B3-731A-4352-BC82-B1993596BD11}" type="slidenum">
              <a:rPr lang="zh-CN" altLang="en-US" smtClean="0"/>
              <a:pPr/>
              <a:t>15</a:t>
            </a:fld>
            <a:endParaRPr lang="zh-CN" altLang="en-US" dirty="0"/>
          </a:p>
        </p:txBody>
      </p:sp>
    </p:spTree>
    <p:extLst>
      <p:ext uri="{BB962C8B-B14F-4D97-AF65-F5344CB8AC3E}">
        <p14:creationId xmlns:p14="http://schemas.microsoft.com/office/powerpoint/2010/main" val="1144137477"/>
      </p:ext>
    </p:extLst>
  </p:cSld>
  <p:clrMapOvr>
    <a:masterClrMapping/>
  </p:clrMapOvr>
  <p:transition spd="med">
    <p:cut/>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25C303-6879-D547-8125-F07718E64B38}"/>
              </a:ext>
            </a:extLst>
          </p:cNvPr>
          <p:cNvSpPr>
            <a:spLocks noGrp="1"/>
          </p:cNvSpPr>
          <p:nvPr>
            <p:ph type="title"/>
          </p:nvPr>
        </p:nvSpPr>
        <p:spPr>
          <a:xfrm>
            <a:off x="660400" y="228602"/>
            <a:ext cx="10657633" cy="784225"/>
          </a:xfrm>
        </p:spPr>
        <p:txBody>
          <a:bodyPr/>
          <a:lstStyle/>
          <a:p>
            <a:r>
              <a:rPr lang="en-US" altLang="zh-CN" sz="3200" dirty="0">
                <a:solidFill>
                  <a:schemeClr val="tx1"/>
                </a:solidFill>
                <a:latin typeface="Times New Roman" panose="02020603050405020304" pitchFamily="18" charset="0"/>
                <a:cs typeface="Times New Roman" panose="02020603050405020304" pitchFamily="18" charset="0"/>
              </a:rPr>
              <a:t>Response of LTI Systems to Exponential Signal</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4540E06A-412C-CE41-9E57-121FB374F2B8}"/>
                  </a:ext>
                </a:extLst>
              </p:cNvPr>
              <p:cNvSpPr>
                <a:spLocks noGrp="1"/>
              </p:cNvSpPr>
              <p:nvPr>
                <p:ph idx="1"/>
              </p:nvPr>
            </p:nvSpPr>
            <p:spPr>
              <a:xfrm>
                <a:off x="509872" y="1101387"/>
                <a:ext cx="10958688" cy="5225143"/>
              </a:xfrm>
            </p:spPr>
            <p:txBody>
              <a:bodyPr/>
              <a:lstStyle/>
              <a:p>
                <a:pPr marL="0" indent="0">
                  <a:buNone/>
                </a:pPr>
                <a:r>
                  <a:rPr lang="en-US" altLang="zh-CN" sz="2800" dirty="0">
                    <a:solidFill>
                      <a:schemeClr val="tx1"/>
                    </a:solidFill>
                    <a:latin typeface="Times New Roman" panose="02020603050405020304" pitchFamily="18" charset="0"/>
                    <a:cs typeface="Times New Roman" panose="02020603050405020304" pitchFamily="18" charset="0"/>
                  </a:rPr>
                  <a:t>Fourier series exponential form</a:t>
                </a:r>
              </a:p>
              <a:p>
                <a:pPr marL="0" indent="0">
                  <a:buNone/>
                </a:pPr>
                <a14:m>
                  <m:oMathPara xmlns:m="http://schemas.openxmlformats.org/officeDocument/2006/math">
                    <m:oMathParaPr>
                      <m:jc m:val="centerGroup"/>
                    </m:oMathParaPr>
                    <m:oMath xmlns:m="http://schemas.openxmlformats.org/officeDocument/2006/math">
                      <m:r>
                        <a:rPr lang="en-US" altLang="zh-CN" sz="2800" i="1">
                          <a:solidFill>
                            <a:schemeClr val="tx1"/>
                          </a:solidFill>
                          <a:latin typeface="Cambria Math" panose="02040503050406030204" pitchFamily="18" charset="0"/>
                          <a:cs typeface="Times New Roman" panose="02020603050405020304" pitchFamily="18" charset="0"/>
                        </a:rPr>
                        <m:t>𝑥</m:t>
                      </m:r>
                      <m:d>
                        <m:dPr>
                          <m:ctrlPr>
                            <a:rPr lang="en-US" altLang="zh-CN" sz="2800" i="1">
                              <a:solidFill>
                                <a:schemeClr val="tx1"/>
                              </a:solidFill>
                              <a:latin typeface="Cambria Math" panose="02040503050406030204" pitchFamily="18" charset="0"/>
                              <a:cs typeface="Times New Roman" panose="02020603050405020304" pitchFamily="18" charset="0"/>
                            </a:rPr>
                          </m:ctrlPr>
                        </m:dPr>
                        <m:e>
                          <m:r>
                            <a:rPr lang="en-US" altLang="zh-CN" sz="2800" i="1">
                              <a:solidFill>
                                <a:schemeClr val="tx1"/>
                              </a:solidFill>
                              <a:latin typeface="Cambria Math" panose="02040503050406030204" pitchFamily="18" charset="0"/>
                              <a:cs typeface="Times New Roman" panose="02020603050405020304" pitchFamily="18" charset="0"/>
                            </a:rPr>
                            <m:t>𝑡</m:t>
                          </m:r>
                        </m:e>
                      </m:d>
                      <m:r>
                        <a:rPr lang="en-US" altLang="zh-CN" sz="2800" i="1">
                          <a:solidFill>
                            <a:schemeClr val="tx1"/>
                          </a:solidFill>
                          <a:latin typeface="Cambria Math" panose="02040503050406030204" pitchFamily="18" charset="0"/>
                          <a:cs typeface="Times New Roman" panose="02020603050405020304" pitchFamily="18" charset="0"/>
                        </a:rPr>
                        <m:t>=</m:t>
                      </m:r>
                      <m:sSub>
                        <m:sSubPr>
                          <m:ctrlPr>
                            <a:rPr lang="en-US" altLang="zh-CN" sz="2800" i="1">
                              <a:solidFill>
                                <a:schemeClr val="tx1"/>
                              </a:solidFill>
                              <a:latin typeface="Cambria Math" panose="02040503050406030204" pitchFamily="18" charset="0"/>
                              <a:cs typeface="Times New Roman" panose="02020603050405020304" pitchFamily="18" charset="0"/>
                            </a:rPr>
                          </m:ctrlPr>
                        </m:sSubPr>
                        <m:e>
                          <m:r>
                            <a:rPr lang="en-US" altLang="zh-CN" sz="2800" b="0" i="1" smtClean="0">
                              <a:solidFill>
                                <a:schemeClr val="tx1"/>
                              </a:solidFill>
                              <a:latin typeface="Cambria Math" panose="02040503050406030204" pitchFamily="18" charset="0"/>
                              <a:cs typeface="Times New Roman" panose="02020603050405020304" pitchFamily="18" charset="0"/>
                            </a:rPr>
                            <m:t>𝐴</m:t>
                          </m:r>
                        </m:e>
                        <m:sub>
                          <m:r>
                            <a:rPr lang="en-US" altLang="zh-CN" sz="2800" i="1">
                              <a:solidFill>
                                <a:schemeClr val="tx1"/>
                              </a:solidFill>
                              <a:latin typeface="Cambria Math" panose="02040503050406030204" pitchFamily="18" charset="0"/>
                              <a:cs typeface="Times New Roman" panose="02020603050405020304" pitchFamily="18" charset="0"/>
                            </a:rPr>
                            <m:t>0</m:t>
                          </m:r>
                        </m:sub>
                      </m:sSub>
                      <m:r>
                        <a:rPr lang="en-US" altLang="zh-CN" sz="2800" i="1">
                          <a:solidFill>
                            <a:schemeClr val="tx1"/>
                          </a:solidFill>
                          <a:latin typeface="Cambria Math" panose="02040503050406030204" pitchFamily="18" charset="0"/>
                          <a:cs typeface="Times New Roman" panose="02020603050405020304" pitchFamily="18" charset="0"/>
                        </a:rPr>
                        <m:t>+</m:t>
                      </m:r>
                      <m:nary>
                        <m:naryPr>
                          <m:chr m:val="∑"/>
                          <m:ctrlPr>
                            <a:rPr lang="en-US" altLang="zh-CN" sz="2800" i="1">
                              <a:solidFill>
                                <a:schemeClr val="tx1"/>
                              </a:solidFill>
                              <a:latin typeface="Cambria Math" panose="02040503050406030204" pitchFamily="18" charset="0"/>
                              <a:cs typeface="Times New Roman" panose="02020603050405020304" pitchFamily="18" charset="0"/>
                            </a:rPr>
                          </m:ctrlPr>
                        </m:naryPr>
                        <m:sub>
                          <m:r>
                            <m:rPr>
                              <m:brk m:alnAt="23"/>
                            </m:rPr>
                            <a:rPr lang="en-US" altLang="zh-CN" sz="2800" i="1">
                              <a:solidFill>
                                <a:schemeClr val="tx1"/>
                              </a:solidFill>
                              <a:latin typeface="Cambria Math" panose="02040503050406030204" pitchFamily="18" charset="0"/>
                              <a:cs typeface="Times New Roman" panose="02020603050405020304" pitchFamily="18" charset="0"/>
                            </a:rPr>
                            <m:t>𝑘</m:t>
                          </m:r>
                          <m:r>
                            <a:rPr lang="en-US" altLang="zh-CN" sz="2800" i="1">
                              <a:solidFill>
                                <a:schemeClr val="tx1"/>
                              </a:solidFill>
                              <a:latin typeface="Cambria Math" panose="02040503050406030204" pitchFamily="18" charset="0"/>
                              <a:cs typeface="Times New Roman" panose="02020603050405020304" pitchFamily="18" charset="0"/>
                            </a:rPr>
                            <m:t>=1</m:t>
                          </m:r>
                        </m:sub>
                        <m:sup>
                          <m:r>
                            <a:rPr lang="en-US" altLang="zh-CN" sz="2800"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sup>
                        <m:e>
                          <m:d>
                            <m:dPr>
                              <m:begChr m:val="["/>
                              <m:endChr m:val="]"/>
                              <m:ctrlPr>
                                <a:rPr lang="en-US" altLang="zh-CN" sz="2800" i="1">
                                  <a:solidFill>
                                    <a:schemeClr val="tx1"/>
                                  </a:solidFill>
                                  <a:latin typeface="Cambria Math" panose="02040503050406030204" pitchFamily="18" charset="0"/>
                                  <a:cs typeface="Times New Roman" panose="02020603050405020304" pitchFamily="18" charset="0"/>
                                </a:rPr>
                              </m:ctrlPr>
                            </m:dPr>
                            <m:e>
                              <m:func>
                                <m:funcPr>
                                  <m:ctrlPr>
                                    <a:rPr lang="en-US" altLang="zh-CN" sz="2800" i="1">
                                      <a:solidFill>
                                        <a:schemeClr val="tx1"/>
                                      </a:solidFill>
                                      <a:latin typeface="Cambria Math" panose="02040503050406030204" pitchFamily="18" charset="0"/>
                                      <a:cs typeface="Times New Roman" panose="02020603050405020304" pitchFamily="18" charset="0"/>
                                    </a:rPr>
                                  </m:ctrlPr>
                                </m:funcPr>
                                <m:fName>
                                  <m:sSub>
                                    <m:sSubPr>
                                      <m:ctrlPr>
                                        <a:rPr lang="en-US" altLang="zh-CN" sz="2800" i="1">
                                          <a:solidFill>
                                            <a:schemeClr val="tx1"/>
                                          </a:solidFill>
                                          <a:latin typeface="Cambria Math" panose="02040503050406030204" pitchFamily="18" charset="0"/>
                                          <a:cs typeface="Times New Roman" panose="02020603050405020304" pitchFamily="18" charset="0"/>
                                        </a:rPr>
                                      </m:ctrlPr>
                                    </m:sSubPr>
                                    <m:e>
                                      <m:r>
                                        <a:rPr lang="en-US" altLang="zh-CN" sz="2800" b="0" i="1" smtClean="0">
                                          <a:solidFill>
                                            <a:schemeClr val="tx1"/>
                                          </a:solidFill>
                                          <a:latin typeface="Cambria Math" panose="02040503050406030204" pitchFamily="18" charset="0"/>
                                          <a:cs typeface="Times New Roman" panose="02020603050405020304" pitchFamily="18" charset="0"/>
                                        </a:rPr>
                                        <m:t>𝐴</m:t>
                                      </m:r>
                                    </m:e>
                                    <m:sub>
                                      <m:r>
                                        <a:rPr lang="en-US" altLang="zh-CN" sz="2800" b="0" i="1" smtClean="0">
                                          <a:solidFill>
                                            <a:schemeClr val="tx1"/>
                                          </a:solidFill>
                                          <a:latin typeface="Cambria Math" panose="02040503050406030204" pitchFamily="18" charset="0"/>
                                          <a:cs typeface="Times New Roman" panose="02020603050405020304" pitchFamily="18" charset="0"/>
                                        </a:rPr>
                                        <m:t>𝑘</m:t>
                                      </m:r>
                                    </m:sub>
                                  </m:sSub>
                                  <m:r>
                                    <m:rPr>
                                      <m:sty m:val="p"/>
                                    </m:rPr>
                                    <a:rPr lang="en-US" altLang="zh-CN" sz="2800">
                                      <a:solidFill>
                                        <a:schemeClr val="tx1"/>
                                      </a:solidFill>
                                      <a:latin typeface="Cambria Math" panose="02040503050406030204" pitchFamily="18" charset="0"/>
                                      <a:cs typeface="Times New Roman" panose="02020603050405020304" pitchFamily="18" charset="0"/>
                                    </a:rPr>
                                    <m:t>cos</m:t>
                                  </m:r>
                                </m:fName>
                                <m:e>
                                  <m:d>
                                    <m:dPr>
                                      <m:ctrlPr>
                                        <a:rPr lang="en-US" altLang="zh-CN" sz="2800" i="1">
                                          <a:solidFill>
                                            <a:schemeClr val="tx1"/>
                                          </a:solidFill>
                                          <a:latin typeface="Cambria Math" panose="02040503050406030204" pitchFamily="18" charset="0"/>
                                          <a:cs typeface="Times New Roman" panose="02020603050405020304" pitchFamily="18" charset="0"/>
                                        </a:rPr>
                                      </m:ctrlPr>
                                    </m:dPr>
                                    <m:e>
                                      <m:r>
                                        <a:rPr lang="en-US" altLang="zh-CN" sz="2800" i="1">
                                          <a:solidFill>
                                            <a:schemeClr val="tx1"/>
                                          </a:solidFill>
                                          <a:latin typeface="Cambria Math" panose="02040503050406030204" pitchFamily="18" charset="0"/>
                                          <a:cs typeface="Times New Roman" panose="02020603050405020304" pitchFamily="18" charset="0"/>
                                        </a:rPr>
                                        <m:t>𝑘</m:t>
                                      </m:r>
                                      <m:sSub>
                                        <m:sSubPr>
                                          <m:ctrlPr>
                                            <a:rPr lang="en-US" altLang="zh-CN" sz="2800" i="1">
                                              <a:solidFill>
                                                <a:schemeClr val="tx1"/>
                                              </a:solidFill>
                                              <a:latin typeface="Cambria Math" panose="02040503050406030204" pitchFamily="18" charset="0"/>
                                              <a:cs typeface="Times New Roman" panose="02020603050405020304" pitchFamily="18" charset="0"/>
                                            </a:rPr>
                                          </m:ctrlPr>
                                        </m:sSubPr>
                                        <m:e>
                                          <m:r>
                                            <a:rPr lang="zh-CN" altLang="en-US" sz="2800" i="1">
                                              <a:solidFill>
                                                <a:schemeClr val="tx1"/>
                                              </a:solidFill>
                                              <a:latin typeface="Cambria Math" panose="02040503050406030204" pitchFamily="18" charset="0"/>
                                              <a:cs typeface="Times New Roman" panose="02020603050405020304" pitchFamily="18" charset="0"/>
                                            </a:rPr>
                                            <m:t>𝜔</m:t>
                                          </m:r>
                                        </m:e>
                                        <m:sub>
                                          <m:r>
                                            <a:rPr lang="en-US" altLang="zh-CN" sz="2800" i="1">
                                              <a:solidFill>
                                                <a:schemeClr val="tx1"/>
                                              </a:solidFill>
                                              <a:latin typeface="Cambria Math" panose="02040503050406030204" pitchFamily="18" charset="0"/>
                                              <a:cs typeface="Times New Roman" panose="02020603050405020304" pitchFamily="18" charset="0"/>
                                            </a:rPr>
                                            <m:t>0</m:t>
                                          </m:r>
                                        </m:sub>
                                      </m:sSub>
                                      <m:r>
                                        <a:rPr lang="en-US" altLang="zh-CN" sz="2800" i="1">
                                          <a:solidFill>
                                            <a:schemeClr val="tx1"/>
                                          </a:solidFill>
                                          <a:latin typeface="Cambria Math" panose="02040503050406030204" pitchFamily="18" charset="0"/>
                                          <a:cs typeface="Times New Roman" panose="02020603050405020304" pitchFamily="18" charset="0"/>
                                        </a:rPr>
                                        <m:t>𝑡</m:t>
                                      </m:r>
                                    </m:e>
                                  </m:d>
                                </m:e>
                              </m:func>
                              <m:r>
                                <a:rPr lang="en-US" altLang="zh-CN" sz="2800" i="1">
                                  <a:solidFill>
                                    <a:schemeClr val="tx1"/>
                                  </a:solidFill>
                                  <a:latin typeface="Cambria Math" panose="02040503050406030204" pitchFamily="18" charset="0"/>
                                  <a:cs typeface="Times New Roman" panose="02020603050405020304" pitchFamily="18" charset="0"/>
                                </a:rPr>
                                <m:t>+</m:t>
                              </m:r>
                              <m:sSub>
                                <m:sSubPr>
                                  <m:ctrlPr>
                                    <a:rPr lang="en-US" altLang="zh-CN" sz="2800" i="1">
                                      <a:solidFill>
                                        <a:schemeClr val="tx1"/>
                                      </a:solidFill>
                                      <a:latin typeface="Cambria Math" panose="02040503050406030204" pitchFamily="18" charset="0"/>
                                      <a:cs typeface="Times New Roman" panose="02020603050405020304" pitchFamily="18" charset="0"/>
                                    </a:rPr>
                                  </m:ctrlPr>
                                </m:sSubPr>
                                <m:e>
                                  <m:r>
                                    <a:rPr lang="en-US" altLang="zh-CN" sz="2800" b="0" i="1" smtClean="0">
                                      <a:solidFill>
                                        <a:schemeClr val="tx1"/>
                                      </a:solidFill>
                                      <a:latin typeface="Cambria Math" panose="02040503050406030204" pitchFamily="18" charset="0"/>
                                      <a:cs typeface="Times New Roman" panose="02020603050405020304" pitchFamily="18" charset="0"/>
                                    </a:rPr>
                                    <m:t>𝐵</m:t>
                                  </m:r>
                                </m:e>
                                <m:sub>
                                  <m:r>
                                    <a:rPr lang="en-US" altLang="zh-CN" sz="2800" b="0" i="1" smtClean="0">
                                      <a:solidFill>
                                        <a:schemeClr val="tx1"/>
                                      </a:solidFill>
                                      <a:latin typeface="Cambria Math" panose="02040503050406030204" pitchFamily="18" charset="0"/>
                                      <a:cs typeface="Times New Roman" panose="02020603050405020304" pitchFamily="18" charset="0"/>
                                    </a:rPr>
                                    <m:t>𝑘</m:t>
                                  </m:r>
                                </m:sub>
                              </m:sSub>
                              <m:func>
                                <m:funcPr>
                                  <m:ctrlPr>
                                    <a:rPr lang="en-US" altLang="zh-CN" sz="2800" i="1">
                                      <a:solidFill>
                                        <a:schemeClr val="tx1"/>
                                      </a:solidFill>
                                      <a:latin typeface="Cambria Math" panose="02040503050406030204" pitchFamily="18" charset="0"/>
                                      <a:cs typeface="Times New Roman" panose="02020603050405020304" pitchFamily="18" charset="0"/>
                                    </a:rPr>
                                  </m:ctrlPr>
                                </m:funcPr>
                                <m:fName>
                                  <m:r>
                                    <m:rPr>
                                      <m:sty m:val="p"/>
                                    </m:rPr>
                                    <a:rPr lang="en-US" altLang="zh-CN" sz="2800">
                                      <a:solidFill>
                                        <a:schemeClr val="tx1"/>
                                      </a:solidFill>
                                      <a:latin typeface="Cambria Math" panose="02040503050406030204" pitchFamily="18" charset="0"/>
                                      <a:cs typeface="Times New Roman" panose="02020603050405020304" pitchFamily="18" charset="0"/>
                                    </a:rPr>
                                    <m:t>sin</m:t>
                                  </m:r>
                                </m:fName>
                                <m:e>
                                  <m:d>
                                    <m:dPr>
                                      <m:ctrlPr>
                                        <a:rPr lang="en-US" altLang="zh-CN" sz="2800" i="1">
                                          <a:solidFill>
                                            <a:schemeClr val="tx1"/>
                                          </a:solidFill>
                                          <a:latin typeface="Cambria Math" panose="02040503050406030204" pitchFamily="18" charset="0"/>
                                          <a:cs typeface="Times New Roman" panose="02020603050405020304" pitchFamily="18" charset="0"/>
                                        </a:rPr>
                                      </m:ctrlPr>
                                    </m:dPr>
                                    <m:e>
                                      <m:r>
                                        <a:rPr lang="en-US" altLang="zh-CN" sz="2800" i="1">
                                          <a:solidFill>
                                            <a:schemeClr val="tx1"/>
                                          </a:solidFill>
                                          <a:latin typeface="Cambria Math" panose="02040503050406030204" pitchFamily="18" charset="0"/>
                                          <a:cs typeface="Times New Roman" panose="02020603050405020304" pitchFamily="18" charset="0"/>
                                        </a:rPr>
                                        <m:t>𝑘</m:t>
                                      </m:r>
                                      <m:sSub>
                                        <m:sSubPr>
                                          <m:ctrlPr>
                                            <a:rPr lang="en-US" altLang="zh-CN" sz="2800" i="1">
                                              <a:solidFill>
                                                <a:schemeClr val="tx1"/>
                                              </a:solidFill>
                                              <a:latin typeface="Cambria Math" panose="02040503050406030204" pitchFamily="18" charset="0"/>
                                              <a:cs typeface="Times New Roman" panose="02020603050405020304" pitchFamily="18" charset="0"/>
                                            </a:rPr>
                                          </m:ctrlPr>
                                        </m:sSubPr>
                                        <m:e>
                                          <m:r>
                                            <a:rPr lang="zh-CN" altLang="en-US" sz="2800" i="1">
                                              <a:solidFill>
                                                <a:schemeClr val="tx1"/>
                                              </a:solidFill>
                                              <a:latin typeface="Cambria Math" panose="02040503050406030204" pitchFamily="18" charset="0"/>
                                              <a:cs typeface="Times New Roman" panose="02020603050405020304" pitchFamily="18" charset="0"/>
                                            </a:rPr>
                                            <m:t>𝜔</m:t>
                                          </m:r>
                                        </m:e>
                                        <m:sub>
                                          <m:r>
                                            <a:rPr lang="en-US" altLang="zh-CN" sz="2800" i="1">
                                              <a:solidFill>
                                                <a:schemeClr val="tx1"/>
                                              </a:solidFill>
                                              <a:latin typeface="Cambria Math" panose="02040503050406030204" pitchFamily="18" charset="0"/>
                                              <a:cs typeface="Times New Roman" panose="02020603050405020304" pitchFamily="18" charset="0"/>
                                            </a:rPr>
                                            <m:t>0</m:t>
                                          </m:r>
                                        </m:sub>
                                      </m:sSub>
                                      <m:r>
                                        <a:rPr lang="en-US" altLang="zh-CN" sz="2800" i="1">
                                          <a:solidFill>
                                            <a:schemeClr val="tx1"/>
                                          </a:solidFill>
                                          <a:latin typeface="Cambria Math" panose="02040503050406030204" pitchFamily="18" charset="0"/>
                                          <a:cs typeface="Times New Roman" panose="02020603050405020304" pitchFamily="18" charset="0"/>
                                        </a:rPr>
                                        <m:t>𝑡</m:t>
                                      </m:r>
                                    </m:e>
                                  </m:d>
                                </m:e>
                              </m:func>
                            </m:e>
                          </m:d>
                        </m:e>
                      </m:nary>
                    </m:oMath>
                  </m:oMathPara>
                </a14:m>
                <a:endParaRPr lang="en-US" altLang="zh-CN"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CN" sz="2800" dirty="0">
                  <a:solidFill>
                    <a:schemeClr val="tx1"/>
                  </a:solidFill>
                  <a:latin typeface="Times New Roman" panose="02020603050405020304" pitchFamily="18" charset="0"/>
                  <a:cs typeface="Times New Roman" panose="02020603050405020304" pitchFamily="18" charset="0"/>
                </a:endParaRPr>
              </a:p>
              <a:p>
                <a:pPr marL="0" indent="0">
                  <a:buNone/>
                </a:pPr>
                <a14:m>
                  <m:oMathPara xmlns:m="http://schemas.openxmlformats.org/officeDocument/2006/math">
                    <m:oMathParaPr>
                      <m:jc m:val="left"/>
                    </m:oMathParaPr>
                    <m:oMath xmlns:m="http://schemas.openxmlformats.org/officeDocument/2006/math">
                      <m:r>
                        <a:rPr lang="en-US" altLang="zh-CN" sz="2800" b="0" i="1" smtClean="0">
                          <a:solidFill>
                            <a:schemeClr val="tx1"/>
                          </a:solidFill>
                          <a:latin typeface="Cambria Math" panose="02040503050406030204" pitchFamily="18" charset="0"/>
                          <a:cs typeface="Times New Roman" panose="02020603050405020304" pitchFamily="18" charset="0"/>
                        </a:rPr>
                        <m:t>                            </m:t>
                      </m:r>
                      <m:r>
                        <a:rPr lang="en-US" altLang="zh-CN" sz="2800" i="1">
                          <a:solidFill>
                            <a:schemeClr val="tx1"/>
                          </a:solidFill>
                          <a:latin typeface="Cambria Math" panose="02040503050406030204" pitchFamily="18" charset="0"/>
                          <a:cs typeface="Times New Roman" panose="02020603050405020304" pitchFamily="18" charset="0"/>
                        </a:rPr>
                        <m:t>=</m:t>
                      </m:r>
                      <m:sSub>
                        <m:sSubPr>
                          <m:ctrlPr>
                            <a:rPr lang="en-US" altLang="zh-CN" sz="2800" i="1">
                              <a:solidFill>
                                <a:schemeClr val="tx1"/>
                              </a:solidFill>
                              <a:latin typeface="Cambria Math" panose="02040503050406030204" pitchFamily="18" charset="0"/>
                              <a:cs typeface="Times New Roman" panose="02020603050405020304" pitchFamily="18" charset="0"/>
                            </a:rPr>
                          </m:ctrlPr>
                        </m:sSubPr>
                        <m:e>
                          <m:r>
                            <a:rPr lang="en-US" altLang="zh-CN" sz="2800" i="1">
                              <a:solidFill>
                                <a:schemeClr val="tx1"/>
                              </a:solidFill>
                              <a:latin typeface="Cambria Math" panose="02040503050406030204" pitchFamily="18" charset="0"/>
                              <a:cs typeface="Times New Roman" panose="02020603050405020304" pitchFamily="18" charset="0"/>
                            </a:rPr>
                            <m:t>𝐴</m:t>
                          </m:r>
                        </m:e>
                        <m:sub>
                          <m:r>
                            <a:rPr lang="en-US" altLang="zh-CN" sz="2800" i="1">
                              <a:solidFill>
                                <a:schemeClr val="tx1"/>
                              </a:solidFill>
                              <a:latin typeface="Cambria Math" panose="02040503050406030204" pitchFamily="18" charset="0"/>
                              <a:cs typeface="Times New Roman" panose="02020603050405020304" pitchFamily="18" charset="0"/>
                            </a:rPr>
                            <m:t>0</m:t>
                          </m:r>
                        </m:sub>
                      </m:sSub>
                      <m:r>
                        <a:rPr lang="en-US" altLang="zh-CN" sz="2800" i="1">
                          <a:solidFill>
                            <a:schemeClr val="tx1"/>
                          </a:solidFill>
                          <a:latin typeface="Cambria Math" panose="02040503050406030204" pitchFamily="18" charset="0"/>
                          <a:cs typeface="Times New Roman" panose="02020603050405020304" pitchFamily="18" charset="0"/>
                        </a:rPr>
                        <m:t>+</m:t>
                      </m:r>
                      <m:nary>
                        <m:naryPr>
                          <m:chr m:val="∑"/>
                          <m:ctrlPr>
                            <a:rPr lang="en-US" altLang="zh-CN" sz="2800" i="1">
                              <a:solidFill>
                                <a:schemeClr val="tx1"/>
                              </a:solidFill>
                              <a:latin typeface="Cambria Math" panose="02040503050406030204" pitchFamily="18" charset="0"/>
                              <a:cs typeface="Times New Roman" panose="02020603050405020304" pitchFamily="18" charset="0"/>
                            </a:rPr>
                          </m:ctrlPr>
                        </m:naryPr>
                        <m:sub>
                          <m:r>
                            <m:rPr>
                              <m:brk m:alnAt="23"/>
                            </m:rPr>
                            <a:rPr lang="en-US" altLang="zh-CN" sz="2800" i="1">
                              <a:solidFill>
                                <a:schemeClr val="tx1"/>
                              </a:solidFill>
                              <a:latin typeface="Cambria Math" panose="02040503050406030204" pitchFamily="18" charset="0"/>
                              <a:cs typeface="Times New Roman" panose="02020603050405020304" pitchFamily="18" charset="0"/>
                            </a:rPr>
                            <m:t>𝑘</m:t>
                          </m:r>
                          <m:r>
                            <a:rPr lang="en-US" altLang="zh-CN" sz="2800" i="1">
                              <a:solidFill>
                                <a:schemeClr val="tx1"/>
                              </a:solidFill>
                              <a:latin typeface="Cambria Math" panose="02040503050406030204" pitchFamily="18" charset="0"/>
                              <a:cs typeface="Times New Roman" panose="02020603050405020304" pitchFamily="18" charset="0"/>
                            </a:rPr>
                            <m:t>=1</m:t>
                          </m:r>
                        </m:sub>
                        <m:sup>
                          <m:r>
                            <a:rPr lang="en-US" altLang="zh-CN" sz="2800"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sup>
                        <m:e>
                          <m:f>
                            <m:fPr>
                              <m:ctrlPr>
                                <a:rPr lang="en-US" altLang="zh-CN" sz="2800" i="1">
                                  <a:solidFill>
                                    <a:schemeClr val="tx1"/>
                                  </a:solidFill>
                                  <a:latin typeface="Cambria Math" panose="02040503050406030204" pitchFamily="18" charset="0"/>
                                  <a:cs typeface="Times New Roman" panose="02020603050405020304" pitchFamily="18" charset="0"/>
                                </a:rPr>
                              </m:ctrlPr>
                            </m:fPr>
                            <m:num>
                              <m:sSub>
                                <m:sSubPr>
                                  <m:ctrlPr>
                                    <a:rPr lang="en-US" altLang="zh-CN" sz="2800" i="1">
                                      <a:solidFill>
                                        <a:schemeClr val="tx1"/>
                                      </a:solidFill>
                                      <a:latin typeface="Cambria Math" panose="02040503050406030204" pitchFamily="18" charset="0"/>
                                      <a:cs typeface="Times New Roman" panose="02020603050405020304" pitchFamily="18" charset="0"/>
                                    </a:rPr>
                                  </m:ctrlPr>
                                </m:sSubPr>
                                <m:e>
                                  <m:r>
                                    <a:rPr lang="en-US" altLang="zh-CN" sz="2800" i="1">
                                      <a:solidFill>
                                        <a:schemeClr val="tx1"/>
                                      </a:solidFill>
                                      <a:latin typeface="Cambria Math" panose="02040503050406030204" pitchFamily="18" charset="0"/>
                                      <a:cs typeface="Times New Roman" panose="02020603050405020304" pitchFamily="18" charset="0"/>
                                    </a:rPr>
                                    <m:t>𝐴</m:t>
                                  </m:r>
                                </m:e>
                                <m:sub>
                                  <m:r>
                                    <a:rPr lang="en-US" altLang="zh-CN" sz="2800" i="1">
                                      <a:solidFill>
                                        <a:schemeClr val="tx1"/>
                                      </a:solidFill>
                                      <a:latin typeface="Cambria Math" panose="02040503050406030204" pitchFamily="18" charset="0"/>
                                      <a:cs typeface="Times New Roman" panose="02020603050405020304" pitchFamily="18" charset="0"/>
                                    </a:rPr>
                                    <m:t>𝑘</m:t>
                                  </m:r>
                                </m:sub>
                              </m:sSub>
                              <m:r>
                                <a:rPr lang="en-US" altLang="zh-CN" sz="2800" b="0" i="1" smtClean="0">
                                  <a:solidFill>
                                    <a:schemeClr val="tx1"/>
                                  </a:solidFill>
                                  <a:latin typeface="Cambria Math" panose="02040503050406030204" pitchFamily="18" charset="0"/>
                                  <a:cs typeface="Times New Roman" panose="02020603050405020304" pitchFamily="18" charset="0"/>
                                </a:rPr>
                                <m:t>−</m:t>
                              </m:r>
                              <m:r>
                                <a:rPr lang="en-US" altLang="zh-CN" sz="2800" i="1">
                                  <a:solidFill>
                                    <a:schemeClr val="tx1"/>
                                  </a:solidFill>
                                  <a:latin typeface="Cambria Math" panose="02040503050406030204" pitchFamily="18" charset="0"/>
                                  <a:cs typeface="Times New Roman" panose="02020603050405020304" pitchFamily="18" charset="0"/>
                                </a:rPr>
                                <m:t>𝑗</m:t>
                              </m:r>
                              <m:sSub>
                                <m:sSubPr>
                                  <m:ctrlPr>
                                    <a:rPr lang="en-US" altLang="zh-CN" sz="2800" i="1">
                                      <a:solidFill>
                                        <a:schemeClr val="tx1"/>
                                      </a:solidFill>
                                      <a:latin typeface="Cambria Math" panose="02040503050406030204" pitchFamily="18" charset="0"/>
                                      <a:cs typeface="Times New Roman" panose="02020603050405020304" pitchFamily="18" charset="0"/>
                                    </a:rPr>
                                  </m:ctrlPr>
                                </m:sSubPr>
                                <m:e>
                                  <m:r>
                                    <a:rPr lang="en-US" altLang="zh-CN" sz="2800" i="1">
                                      <a:solidFill>
                                        <a:schemeClr val="tx1"/>
                                      </a:solidFill>
                                      <a:latin typeface="Cambria Math" panose="02040503050406030204" pitchFamily="18" charset="0"/>
                                      <a:cs typeface="Times New Roman" panose="02020603050405020304" pitchFamily="18" charset="0"/>
                                    </a:rPr>
                                    <m:t>𝐵</m:t>
                                  </m:r>
                                </m:e>
                                <m:sub>
                                  <m:r>
                                    <a:rPr lang="en-US" altLang="zh-CN" sz="2800" i="1">
                                      <a:solidFill>
                                        <a:schemeClr val="tx1"/>
                                      </a:solidFill>
                                      <a:latin typeface="Cambria Math" panose="02040503050406030204" pitchFamily="18" charset="0"/>
                                      <a:cs typeface="Times New Roman" panose="02020603050405020304" pitchFamily="18" charset="0"/>
                                    </a:rPr>
                                    <m:t>𝑘</m:t>
                                  </m:r>
                                </m:sub>
                              </m:sSub>
                            </m:num>
                            <m:den>
                              <m:r>
                                <a:rPr lang="en-US" altLang="zh-CN" sz="2800" i="1">
                                  <a:solidFill>
                                    <a:schemeClr val="tx1"/>
                                  </a:solidFill>
                                  <a:latin typeface="Cambria Math" panose="02040503050406030204" pitchFamily="18" charset="0"/>
                                  <a:cs typeface="Times New Roman" panose="02020603050405020304" pitchFamily="18" charset="0"/>
                                </a:rPr>
                                <m:t>2</m:t>
                              </m:r>
                            </m:den>
                          </m:f>
                          <m:sSup>
                            <m:sSupPr>
                              <m:ctrlPr>
                                <a:rPr lang="en-US" altLang="zh-CN" sz="2800" i="1">
                                  <a:solidFill>
                                    <a:schemeClr val="tx1"/>
                                  </a:solidFill>
                                  <a:latin typeface="Cambria Math" panose="02040503050406030204" pitchFamily="18" charset="0"/>
                                  <a:cs typeface="Times New Roman" panose="02020603050405020304" pitchFamily="18" charset="0"/>
                                </a:rPr>
                              </m:ctrlPr>
                            </m:sSupPr>
                            <m:e>
                              <m:r>
                                <a:rPr lang="en-US" altLang="zh-CN" sz="2800" i="1">
                                  <a:solidFill>
                                    <a:schemeClr val="tx1"/>
                                  </a:solidFill>
                                  <a:latin typeface="Cambria Math" panose="02040503050406030204" pitchFamily="18" charset="0"/>
                                  <a:cs typeface="Times New Roman" panose="02020603050405020304" pitchFamily="18" charset="0"/>
                                </a:rPr>
                                <m:t>𝑒</m:t>
                              </m:r>
                            </m:e>
                            <m:sup>
                              <m:r>
                                <a:rPr lang="en-US" altLang="zh-CN" sz="2800" i="1">
                                  <a:solidFill>
                                    <a:schemeClr val="tx1"/>
                                  </a:solidFill>
                                  <a:latin typeface="Cambria Math" panose="02040503050406030204" pitchFamily="18" charset="0"/>
                                  <a:cs typeface="Times New Roman" panose="02020603050405020304" pitchFamily="18" charset="0"/>
                                </a:rPr>
                                <m:t>𝑗𝑘</m:t>
                              </m:r>
                              <m:sSub>
                                <m:sSubPr>
                                  <m:ctrlPr>
                                    <a:rPr lang="en-US" altLang="zh-CN" sz="2800" i="1">
                                      <a:solidFill>
                                        <a:schemeClr val="tx1"/>
                                      </a:solidFill>
                                      <a:latin typeface="Cambria Math" panose="02040503050406030204" pitchFamily="18" charset="0"/>
                                      <a:cs typeface="Times New Roman" panose="02020603050405020304" pitchFamily="18" charset="0"/>
                                    </a:rPr>
                                  </m:ctrlPr>
                                </m:sSubPr>
                                <m:e>
                                  <m:r>
                                    <a:rPr lang="zh-CN" altLang="en-US" sz="2800" i="1">
                                      <a:solidFill>
                                        <a:schemeClr val="tx1"/>
                                      </a:solidFill>
                                      <a:latin typeface="Cambria Math" panose="02040503050406030204" pitchFamily="18" charset="0"/>
                                      <a:cs typeface="Times New Roman" panose="02020603050405020304" pitchFamily="18" charset="0"/>
                                    </a:rPr>
                                    <m:t>𝜔</m:t>
                                  </m:r>
                                </m:e>
                                <m:sub>
                                  <m:r>
                                    <a:rPr lang="en-US" altLang="zh-CN" sz="2800" i="1">
                                      <a:solidFill>
                                        <a:schemeClr val="tx1"/>
                                      </a:solidFill>
                                      <a:latin typeface="Cambria Math" panose="02040503050406030204" pitchFamily="18" charset="0"/>
                                      <a:cs typeface="Times New Roman" panose="02020603050405020304" pitchFamily="18" charset="0"/>
                                    </a:rPr>
                                    <m:t>0</m:t>
                                  </m:r>
                                </m:sub>
                              </m:sSub>
                              <m:r>
                                <a:rPr lang="en-US" altLang="zh-CN" sz="2800" i="1">
                                  <a:solidFill>
                                    <a:schemeClr val="tx1"/>
                                  </a:solidFill>
                                  <a:latin typeface="Cambria Math" panose="02040503050406030204" pitchFamily="18" charset="0"/>
                                  <a:cs typeface="Times New Roman" panose="02020603050405020304" pitchFamily="18" charset="0"/>
                                </a:rPr>
                                <m:t>𝑡</m:t>
                              </m:r>
                            </m:sup>
                          </m:sSup>
                          <m:r>
                            <a:rPr lang="en-US" altLang="zh-CN" sz="2800" i="1">
                              <a:solidFill>
                                <a:schemeClr val="tx1"/>
                              </a:solidFill>
                              <a:latin typeface="Cambria Math" panose="02040503050406030204" pitchFamily="18" charset="0"/>
                              <a:cs typeface="Times New Roman" panose="02020603050405020304" pitchFamily="18" charset="0"/>
                            </a:rPr>
                            <m:t>+</m:t>
                          </m:r>
                          <m:nary>
                            <m:naryPr>
                              <m:chr m:val="∑"/>
                              <m:ctrlPr>
                                <a:rPr lang="en-US" altLang="zh-CN" sz="2800" i="1">
                                  <a:solidFill>
                                    <a:schemeClr val="tx1"/>
                                  </a:solidFill>
                                  <a:latin typeface="Cambria Math" panose="02040503050406030204" pitchFamily="18" charset="0"/>
                                  <a:cs typeface="Times New Roman" panose="02020603050405020304" pitchFamily="18" charset="0"/>
                                </a:rPr>
                              </m:ctrlPr>
                            </m:naryPr>
                            <m:sub>
                              <m:r>
                                <m:rPr>
                                  <m:brk m:alnAt="23"/>
                                </m:rPr>
                                <a:rPr lang="en-US" altLang="zh-CN" sz="2800" i="1">
                                  <a:solidFill>
                                    <a:schemeClr val="tx1"/>
                                  </a:solidFill>
                                  <a:latin typeface="Cambria Math" panose="02040503050406030204" pitchFamily="18" charset="0"/>
                                  <a:cs typeface="Times New Roman" panose="02020603050405020304" pitchFamily="18" charset="0"/>
                                </a:rPr>
                                <m:t>𝑘</m:t>
                              </m:r>
                              <m:r>
                                <a:rPr lang="en-US" altLang="zh-CN" sz="2800" i="1">
                                  <a:solidFill>
                                    <a:schemeClr val="tx1"/>
                                  </a:solidFill>
                                  <a:latin typeface="Cambria Math" panose="02040503050406030204" pitchFamily="18" charset="0"/>
                                  <a:cs typeface="Times New Roman" panose="02020603050405020304" pitchFamily="18" charset="0"/>
                                </a:rPr>
                                <m:t>=−</m:t>
                              </m:r>
                              <m:r>
                                <a:rPr lang="en-US" altLang="zh-CN" sz="2800"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sub>
                            <m:sup>
                              <m:r>
                                <a:rPr lang="en-US" altLang="zh-CN" sz="2800"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−1</m:t>
                              </m:r>
                            </m:sup>
                            <m:e>
                              <m:f>
                                <m:fPr>
                                  <m:ctrlPr>
                                    <a:rPr lang="en-US" altLang="zh-CN" sz="2800" i="1">
                                      <a:solidFill>
                                        <a:schemeClr val="tx1"/>
                                      </a:solidFill>
                                      <a:latin typeface="Cambria Math" panose="02040503050406030204" pitchFamily="18" charset="0"/>
                                      <a:cs typeface="Times New Roman" panose="02020603050405020304" pitchFamily="18" charset="0"/>
                                    </a:rPr>
                                  </m:ctrlPr>
                                </m:fPr>
                                <m:num>
                                  <m:sSub>
                                    <m:sSubPr>
                                      <m:ctrlPr>
                                        <a:rPr lang="en-US" altLang="zh-CN" sz="2800" i="1">
                                          <a:solidFill>
                                            <a:schemeClr val="tx1"/>
                                          </a:solidFill>
                                          <a:latin typeface="Cambria Math" panose="02040503050406030204" pitchFamily="18" charset="0"/>
                                          <a:cs typeface="Times New Roman" panose="02020603050405020304" pitchFamily="18" charset="0"/>
                                        </a:rPr>
                                      </m:ctrlPr>
                                    </m:sSubPr>
                                    <m:e>
                                      <m:r>
                                        <a:rPr lang="en-US" altLang="zh-CN" sz="2800" i="1">
                                          <a:solidFill>
                                            <a:schemeClr val="tx1"/>
                                          </a:solidFill>
                                          <a:latin typeface="Cambria Math" panose="02040503050406030204" pitchFamily="18" charset="0"/>
                                          <a:cs typeface="Times New Roman" panose="02020603050405020304" pitchFamily="18" charset="0"/>
                                        </a:rPr>
                                        <m:t>𝐴</m:t>
                                      </m:r>
                                    </m:e>
                                    <m:sub>
                                      <m:r>
                                        <a:rPr lang="en-US" altLang="zh-CN" sz="2800" i="1">
                                          <a:solidFill>
                                            <a:schemeClr val="tx1"/>
                                          </a:solidFill>
                                          <a:latin typeface="Cambria Math" panose="02040503050406030204" pitchFamily="18" charset="0"/>
                                          <a:cs typeface="Times New Roman" panose="02020603050405020304" pitchFamily="18" charset="0"/>
                                        </a:rPr>
                                        <m:t>−</m:t>
                                      </m:r>
                                      <m:r>
                                        <a:rPr lang="en-US" altLang="zh-CN" sz="2800" i="1">
                                          <a:solidFill>
                                            <a:schemeClr val="tx1"/>
                                          </a:solidFill>
                                          <a:latin typeface="Cambria Math" panose="02040503050406030204" pitchFamily="18" charset="0"/>
                                          <a:cs typeface="Times New Roman" panose="02020603050405020304" pitchFamily="18" charset="0"/>
                                        </a:rPr>
                                        <m:t>𝑘</m:t>
                                      </m:r>
                                    </m:sub>
                                  </m:sSub>
                                  <m:r>
                                    <a:rPr lang="en-US" altLang="zh-CN" sz="2800" b="0" i="1" smtClean="0">
                                      <a:solidFill>
                                        <a:schemeClr val="tx1"/>
                                      </a:solidFill>
                                      <a:latin typeface="Cambria Math" panose="02040503050406030204" pitchFamily="18" charset="0"/>
                                      <a:cs typeface="Times New Roman" panose="02020603050405020304" pitchFamily="18" charset="0"/>
                                    </a:rPr>
                                    <m:t>+</m:t>
                                  </m:r>
                                  <m:r>
                                    <a:rPr lang="en-US" altLang="zh-CN" sz="2800" i="1">
                                      <a:solidFill>
                                        <a:schemeClr val="tx1"/>
                                      </a:solidFill>
                                      <a:latin typeface="Cambria Math" panose="02040503050406030204" pitchFamily="18" charset="0"/>
                                      <a:cs typeface="Times New Roman" panose="02020603050405020304" pitchFamily="18" charset="0"/>
                                    </a:rPr>
                                    <m:t>𝑗</m:t>
                                  </m:r>
                                  <m:sSub>
                                    <m:sSubPr>
                                      <m:ctrlPr>
                                        <a:rPr lang="en-US" altLang="zh-CN" sz="2800" i="1">
                                          <a:solidFill>
                                            <a:schemeClr val="tx1"/>
                                          </a:solidFill>
                                          <a:latin typeface="Cambria Math" panose="02040503050406030204" pitchFamily="18" charset="0"/>
                                          <a:cs typeface="Times New Roman" panose="02020603050405020304" pitchFamily="18" charset="0"/>
                                        </a:rPr>
                                      </m:ctrlPr>
                                    </m:sSubPr>
                                    <m:e>
                                      <m:r>
                                        <a:rPr lang="en-US" altLang="zh-CN" sz="2800" i="1">
                                          <a:solidFill>
                                            <a:schemeClr val="tx1"/>
                                          </a:solidFill>
                                          <a:latin typeface="Cambria Math" panose="02040503050406030204" pitchFamily="18" charset="0"/>
                                          <a:cs typeface="Times New Roman" panose="02020603050405020304" pitchFamily="18" charset="0"/>
                                        </a:rPr>
                                        <m:t>𝐵</m:t>
                                      </m:r>
                                    </m:e>
                                    <m:sub>
                                      <m:r>
                                        <a:rPr lang="en-US" altLang="zh-CN" sz="2800" i="1">
                                          <a:solidFill>
                                            <a:schemeClr val="tx1"/>
                                          </a:solidFill>
                                          <a:latin typeface="Cambria Math" panose="02040503050406030204" pitchFamily="18" charset="0"/>
                                          <a:cs typeface="Times New Roman" panose="02020603050405020304" pitchFamily="18" charset="0"/>
                                        </a:rPr>
                                        <m:t>−</m:t>
                                      </m:r>
                                      <m:r>
                                        <a:rPr lang="en-US" altLang="zh-CN" sz="2800" i="1">
                                          <a:solidFill>
                                            <a:schemeClr val="tx1"/>
                                          </a:solidFill>
                                          <a:latin typeface="Cambria Math" panose="02040503050406030204" pitchFamily="18" charset="0"/>
                                          <a:cs typeface="Times New Roman" panose="02020603050405020304" pitchFamily="18" charset="0"/>
                                        </a:rPr>
                                        <m:t>𝑘</m:t>
                                      </m:r>
                                    </m:sub>
                                  </m:sSub>
                                </m:num>
                                <m:den>
                                  <m:r>
                                    <a:rPr lang="en-US" altLang="zh-CN" sz="2800" i="1">
                                      <a:solidFill>
                                        <a:schemeClr val="tx1"/>
                                      </a:solidFill>
                                      <a:latin typeface="Cambria Math" panose="02040503050406030204" pitchFamily="18" charset="0"/>
                                      <a:cs typeface="Times New Roman" panose="02020603050405020304" pitchFamily="18" charset="0"/>
                                    </a:rPr>
                                    <m:t>2</m:t>
                                  </m:r>
                                </m:den>
                              </m:f>
                              <m:sSup>
                                <m:sSupPr>
                                  <m:ctrlPr>
                                    <a:rPr lang="en-US" altLang="zh-CN" sz="2800" i="1">
                                      <a:solidFill>
                                        <a:schemeClr val="tx1"/>
                                      </a:solidFill>
                                      <a:latin typeface="Cambria Math" panose="02040503050406030204" pitchFamily="18" charset="0"/>
                                      <a:cs typeface="Times New Roman" panose="02020603050405020304" pitchFamily="18" charset="0"/>
                                    </a:rPr>
                                  </m:ctrlPr>
                                </m:sSupPr>
                                <m:e>
                                  <m:r>
                                    <a:rPr lang="en-US" altLang="zh-CN" sz="2800" i="1">
                                      <a:solidFill>
                                        <a:schemeClr val="tx1"/>
                                      </a:solidFill>
                                      <a:latin typeface="Cambria Math" panose="02040503050406030204" pitchFamily="18" charset="0"/>
                                      <a:cs typeface="Times New Roman" panose="02020603050405020304" pitchFamily="18" charset="0"/>
                                    </a:rPr>
                                    <m:t>𝑒</m:t>
                                  </m:r>
                                </m:e>
                                <m:sup>
                                  <m:r>
                                    <a:rPr lang="en-US" altLang="zh-CN" sz="2800" i="1">
                                      <a:solidFill>
                                        <a:schemeClr val="tx1"/>
                                      </a:solidFill>
                                      <a:latin typeface="Cambria Math" panose="02040503050406030204" pitchFamily="18" charset="0"/>
                                      <a:cs typeface="Times New Roman" panose="02020603050405020304" pitchFamily="18" charset="0"/>
                                    </a:rPr>
                                    <m:t>𝑗𝑘</m:t>
                                  </m:r>
                                  <m:sSub>
                                    <m:sSubPr>
                                      <m:ctrlPr>
                                        <a:rPr lang="en-US" altLang="zh-CN" sz="2800" i="1">
                                          <a:solidFill>
                                            <a:schemeClr val="tx1"/>
                                          </a:solidFill>
                                          <a:latin typeface="Cambria Math" panose="02040503050406030204" pitchFamily="18" charset="0"/>
                                          <a:cs typeface="Times New Roman" panose="02020603050405020304" pitchFamily="18" charset="0"/>
                                        </a:rPr>
                                      </m:ctrlPr>
                                    </m:sSubPr>
                                    <m:e>
                                      <m:r>
                                        <a:rPr lang="zh-CN" altLang="en-US" sz="2800" i="1">
                                          <a:solidFill>
                                            <a:schemeClr val="tx1"/>
                                          </a:solidFill>
                                          <a:latin typeface="Cambria Math" panose="02040503050406030204" pitchFamily="18" charset="0"/>
                                          <a:cs typeface="Times New Roman" panose="02020603050405020304" pitchFamily="18" charset="0"/>
                                        </a:rPr>
                                        <m:t>𝜔</m:t>
                                      </m:r>
                                    </m:e>
                                    <m:sub>
                                      <m:r>
                                        <a:rPr lang="en-US" altLang="zh-CN" sz="2800" i="1">
                                          <a:solidFill>
                                            <a:schemeClr val="tx1"/>
                                          </a:solidFill>
                                          <a:latin typeface="Cambria Math" panose="02040503050406030204" pitchFamily="18" charset="0"/>
                                          <a:cs typeface="Times New Roman" panose="02020603050405020304" pitchFamily="18" charset="0"/>
                                        </a:rPr>
                                        <m:t>0</m:t>
                                      </m:r>
                                    </m:sub>
                                  </m:sSub>
                                  <m:r>
                                    <a:rPr lang="en-US" altLang="zh-CN" sz="2800" i="1">
                                      <a:solidFill>
                                        <a:schemeClr val="tx1"/>
                                      </a:solidFill>
                                      <a:latin typeface="Cambria Math" panose="02040503050406030204" pitchFamily="18" charset="0"/>
                                      <a:cs typeface="Times New Roman" panose="02020603050405020304" pitchFamily="18" charset="0"/>
                                    </a:rPr>
                                    <m:t>𝑡</m:t>
                                  </m:r>
                                </m:sup>
                              </m:sSup>
                            </m:e>
                          </m:nary>
                        </m:e>
                      </m:nary>
                    </m:oMath>
                  </m:oMathPara>
                </a14:m>
                <a:endParaRPr lang="en-US" altLang="zh-CN" sz="16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CN" sz="1600" dirty="0">
                  <a:solidFill>
                    <a:schemeClr val="tx1"/>
                  </a:solidFill>
                  <a:latin typeface="Times New Roman" panose="02020603050405020304" pitchFamily="18" charset="0"/>
                  <a:cs typeface="Times New Roman" panose="02020603050405020304" pitchFamily="18" charset="0"/>
                </a:endParaRPr>
              </a:p>
              <a:p>
                <a:pPr marL="0" indent="0">
                  <a:buNone/>
                </a:pPr>
                <a14:m>
                  <m:oMathPara xmlns:m="http://schemas.openxmlformats.org/officeDocument/2006/math">
                    <m:oMathParaPr>
                      <m:jc m:val="left"/>
                    </m:oMathParaPr>
                    <m:oMath xmlns:m="http://schemas.openxmlformats.org/officeDocument/2006/math">
                      <m:r>
                        <a:rPr lang="en-US" altLang="zh-CN" sz="2800" b="0" i="1" smtClean="0">
                          <a:solidFill>
                            <a:schemeClr val="tx1"/>
                          </a:solidFill>
                          <a:latin typeface="Cambria Math" panose="02040503050406030204" pitchFamily="18" charset="0"/>
                          <a:cs typeface="Times New Roman" panose="02020603050405020304" pitchFamily="18" charset="0"/>
                        </a:rPr>
                        <m:t>                            </m:t>
                      </m:r>
                      <m:r>
                        <a:rPr lang="en-US" altLang="zh-CN" sz="2800" i="1" smtClean="0">
                          <a:solidFill>
                            <a:schemeClr val="tx1"/>
                          </a:solidFill>
                          <a:latin typeface="Cambria Math" panose="02040503050406030204" pitchFamily="18" charset="0"/>
                          <a:cs typeface="Times New Roman" panose="02020603050405020304" pitchFamily="18" charset="0"/>
                        </a:rPr>
                        <m:t>=</m:t>
                      </m:r>
                      <m:nary>
                        <m:naryPr>
                          <m:chr m:val="∑"/>
                          <m:ctrlPr>
                            <a:rPr lang="en-US" altLang="zh-CN" sz="2800" i="1" smtClean="0">
                              <a:solidFill>
                                <a:schemeClr val="tx1"/>
                              </a:solidFill>
                              <a:latin typeface="Cambria Math" panose="02040503050406030204" pitchFamily="18" charset="0"/>
                              <a:cs typeface="Times New Roman" panose="02020603050405020304" pitchFamily="18" charset="0"/>
                            </a:rPr>
                          </m:ctrlPr>
                        </m:naryPr>
                        <m:sub>
                          <m:r>
                            <m:rPr>
                              <m:brk m:alnAt="23"/>
                            </m:rPr>
                            <a:rPr lang="en-US" altLang="zh-CN" sz="2800" i="1">
                              <a:solidFill>
                                <a:schemeClr val="tx1"/>
                              </a:solidFill>
                              <a:latin typeface="Cambria Math" panose="02040503050406030204" pitchFamily="18" charset="0"/>
                              <a:cs typeface="Times New Roman" panose="02020603050405020304" pitchFamily="18" charset="0"/>
                            </a:rPr>
                            <m:t>𝑘</m:t>
                          </m:r>
                          <m:r>
                            <a:rPr lang="en-US" altLang="zh-CN" sz="2800" b="0" i="1" smtClean="0">
                              <a:solidFill>
                                <a:schemeClr val="tx1"/>
                              </a:solidFill>
                              <a:latin typeface="Cambria Math" panose="02040503050406030204" pitchFamily="18" charset="0"/>
                              <a:cs typeface="Times New Roman" panose="02020603050405020304" pitchFamily="18" charset="0"/>
                            </a:rPr>
                            <m:t>=</m:t>
                          </m:r>
                          <m:r>
                            <a:rPr lang="en-US" altLang="zh-CN" sz="2800" i="1">
                              <a:solidFill>
                                <a:schemeClr val="tx1"/>
                              </a:solidFill>
                              <a:latin typeface="Cambria Math" panose="02040503050406030204" pitchFamily="18" charset="0"/>
                              <a:cs typeface="Times New Roman" panose="02020603050405020304" pitchFamily="18" charset="0"/>
                            </a:rPr>
                            <m:t>−</m:t>
                          </m:r>
                          <m:r>
                            <a:rPr lang="en-US" altLang="zh-CN" sz="2800"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sub>
                        <m:sup>
                          <m:r>
                            <a:rPr lang="en-US" altLang="zh-CN" sz="2800"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sup>
                        <m:e>
                          <m:sSub>
                            <m:sSubPr>
                              <m:ctrlPr>
                                <a:rPr lang="en-US" altLang="zh-CN" sz="2800"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800"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𝑎</m:t>
                              </m:r>
                            </m:e>
                            <m:sub>
                              <m:r>
                                <a:rPr lang="en-US" altLang="zh-CN" sz="2800"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𝑘</m:t>
                              </m:r>
                            </m:sub>
                          </m:sSub>
                          <m:sSup>
                            <m:sSupPr>
                              <m:ctrlPr>
                                <a:rPr lang="en-US" altLang="zh-CN" sz="2800" i="1">
                                  <a:solidFill>
                                    <a:schemeClr val="tx1"/>
                                  </a:solidFill>
                                  <a:latin typeface="Cambria Math" panose="02040503050406030204" pitchFamily="18" charset="0"/>
                                  <a:cs typeface="Times New Roman" panose="02020603050405020304" pitchFamily="18" charset="0"/>
                                </a:rPr>
                              </m:ctrlPr>
                            </m:sSupPr>
                            <m:e>
                              <m:r>
                                <a:rPr lang="en-US" altLang="zh-CN" sz="2800" i="1">
                                  <a:solidFill>
                                    <a:schemeClr val="tx1"/>
                                  </a:solidFill>
                                  <a:latin typeface="Cambria Math" panose="02040503050406030204" pitchFamily="18" charset="0"/>
                                  <a:cs typeface="Times New Roman" panose="02020603050405020304" pitchFamily="18" charset="0"/>
                                </a:rPr>
                                <m:t>𝑒</m:t>
                              </m:r>
                            </m:e>
                            <m:sup>
                              <m:r>
                                <a:rPr lang="en-US" altLang="zh-CN" sz="2800" i="1">
                                  <a:solidFill>
                                    <a:schemeClr val="tx1"/>
                                  </a:solidFill>
                                  <a:latin typeface="Cambria Math" panose="02040503050406030204" pitchFamily="18" charset="0"/>
                                  <a:cs typeface="Times New Roman" panose="02020603050405020304" pitchFamily="18" charset="0"/>
                                </a:rPr>
                                <m:t>𝑗𝑘</m:t>
                              </m:r>
                              <m:sSub>
                                <m:sSubPr>
                                  <m:ctrlPr>
                                    <a:rPr lang="en-US" altLang="zh-CN" sz="2800" i="1">
                                      <a:solidFill>
                                        <a:schemeClr val="tx1"/>
                                      </a:solidFill>
                                      <a:latin typeface="Cambria Math" panose="02040503050406030204" pitchFamily="18" charset="0"/>
                                      <a:cs typeface="Times New Roman" panose="02020603050405020304" pitchFamily="18" charset="0"/>
                                    </a:rPr>
                                  </m:ctrlPr>
                                </m:sSubPr>
                                <m:e>
                                  <m:r>
                                    <a:rPr lang="zh-CN" altLang="en-US" sz="2800" i="1">
                                      <a:solidFill>
                                        <a:schemeClr val="tx1"/>
                                      </a:solidFill>
                                      <a:latin typeface="Cambria Math" panose="02040503050406030204" pitchFamily="18" charset="0"/>
                                      <a:cs typeface="Times New Roman" panose="02020603050405020304" pitchFamily="18" charset="0"/>
                                    </a:rPr>
                                    <m:t>𝜔</m:t>
                                  </m:r>
                                </m:e>
                                <m:sub>
                                  <m:r>
                                    <a:rPr lang="en-US" altLang="zh-CN" sz="2800" i="1">
                                      <a:solidFill>
                                        <a:schemeClr val="tx1"/>
                                      </a:solidFill>
                                      <a:latin typeface="Cambria Math" panose="02040503050406030204" pitchFamily="18" charset="0"/>
                                      <a:cs typeface="Times New Roman" panose="02020603050405020304" pitchFamily="18" charset="0"/>
                                    </a:rPr>
                                    <m:t>0</m:t>
                                  </m:r>
                                </m:sub>
                              </m:sSub>
                              <m:r>
                                <a:rPr lang="en-US" altLang="zh-CN" sz="2800" i="1">
                                  <a:solidFill>
                                    <a:schemeClr val="tx1"/>
                                  </a:solidFill>
                                  <a:latin typeface="Cambria Math" panose="02040503050406030204" pitchFamily="18" charset="0"/>
                                  <a:cs typeface="Times New Roman" panose="02020603050405020304" pitchFamily="18" charset="0"/>
                                </a:rPr>
                                <m:t>𝑡</m:t>
                              </m:r>
                            </m:sup>
                          </m:sSup>
                        </m:e>
                      </m:nary>
                    </m:oMath>
                  </m:oMathPara>
                </a14:m>
                <a:endParaRPr lang="en-US" altLang="zh-CN" sz="2800" dirty="0">
                  <a:solidFill>
                    <a:schemeClr val="tx1"/>
                  </a:solidFill>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endParaRPr lang="en-US" altLang="zh-CN" sz="2800" dirty="0">
                  <a:solidFill>
                    <a:schemeClr val="tx1"/>
                  </a:solidFill>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endParaRPr lang="en-US" altLang="zh-CN" sz="2800" dirty="0">
                  <a:solidFill>
                    <a:schemeClr val="tx1"/>
                  </a:solidFill>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endParaRPr lang="en-US" altLang="zh-CN"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CN" sz="28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3" name="内容占位符 2">
                <a:extLst>
                  <a:ext uri="{FF2B5EF4-FFF2-40B4-BE49-F238E27FC236}">
                    <a16:creationId xmlns:a16="http://schemas.microsoft.com/office/drawing/2014/main" id="{4540E06A-412C-CE41-9E57-121FB374F2B8}"/>
                  </a:ext>
                </a:extLst>
              </p:cNvPr>
              <p:cNvSpPr>
                <a:spLocks noGrp="1" noRot="1" noChangeAspect="1" noMove="1" noResize="1" noEditPoints="1" noAdjustHandles="1" noChangeArrowheads="1" noChangeShapeType="1" noTextEdit="1"/>
              </p:cNvSpPr>
              <p:nvPr>
                <p:ph idx="1"/>
              </p:nvPr>
            </p:nvSpPr>
            <p:spPr>
              <a:xfrm>
                <a:off x="509872" y="1101387"/>
                <a:ext cx="10958688" cy="5225143"/>
              </a:xfrm>
              <a:blipFill>
                <a:blip r:embed="rId3"/>
                <a:stretch>
                  <a:fillRect l="-2003" t="-2100"/>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id="{85E636C3-A315-5A44-AEB6-E49847757912}"/>
              </a:ext>
            </a:extLst>
          </p:cNvPr>
          <p:cNvSpPr>
            <a:spLocks noGrp="1"/>
          </p:cNvSpPr>
          <p:nvPr>
            <p:ph type="sldNum" sz="quarter" idx="12"/>
          </p:nvPr>
        </p:nvSpPr>
        <p:spPr/>
        <p:txBody>
          <a:bodyPr/>
          <a:lstStyle/>
          <a:p>
            <a:fld id="{89DB14B3-731A-4352-BC82-B1993596BD11}" type="slidenum">
              <a:rPr lang="zh-CN" altLang="en-US" smtClean="0"/>
              <a:pPr/>
              <a:t>16</a:t>
            </a:fld>
            <a:endParaRPr lang="zh-CN" altLang="en-US" dirty="0"/>
          </a:p>
        </p:txBody>
      </p:sp>
    </p:spTree>
    <p:extLst>
      <p:ext uri="{BB962C8B-B14F-4D97-AF65-F5344CB8AC3E}">
        <p14:creationId xmlns:p14="http://schemas.microsoft.com/office/powerpoint/2010/main" val="984764698"/>
      </p:ext>
    </p:extLst>
  </p:cSld>
  <p:clrMapOvr>
    <a:masterClrMapping/>
  </p:clrMapOvr>
  <p:transition spd="med">
    <p:cut/>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25C303-6879-D547-8125-F07718E64B38}"/>
              </a:ext>
            </a:extLst>
          </p:cNvPr>
          <p:cNvSpPr>
            <a:spLocks noGrp="1"/>
          </p:cNvSpPr>
          <p:nvPr>
            <p:ph type="title"/>
          </p:nvPr>
        </p:nvSpPr>
        <p:spPr>
          <a:xfrm>
            <a:off x="660400" y="228602"/>
            <a:ext cx="10657633" cy="784225"/>
          </a:xfrm>
        </p:spPr>
        <p:txBody>
          <a:bodyPr/>
          <a:lstStyle/>
          <a:p>
            <a:r>
              <a:rPr lang="en-US" altLang="zh-CN" sz="3200" dirty="0">
                <a:solidFill>
                  <a:schemeClr val="tx1"/>
                </a:solidFill>
                <a:latin typeface="Times New Roman" panose="02020603050405020304" pitchFamily="18" charset="0"/>
                <a:cs typeface="Times New Roman" panose="02020603050405020304" pitchFamily="18" charset="0"/>
              </a:rPr>
              <a:t>Response of LTI Systems to Exponential Signal</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4540E06A-412C-CE41-9E57-121FB374F2B8}"/>
                  </a:ext>
                </a:extLst>
              </p:cNvPr>
              <p:cNvSpPr>
                <a:spLocks noGrp="1"/>
              </p:cNvSpPr>
              <p:nvPr>
                <p:ph idx="1"/>
              </p:nvPr>
            </p:nvSpPr>
            <p:spPr>
              <a:xfrm>
                <a:off x="509872" y="1101387"/>
                <a:ext cx="10958688" cy="5225143"/>
              </a:xfrm>
            </p:spPr>
            <p:txBody>
              <a:bodyPr/>
              <a:lstStyle/>
              <a:p>
                <a:pPr marL="457200" indent="-457200">
                  <a:buFont typeface="Arial" panose="020B0604020202020204" pitchFamily="34" charset="0"/>
                  <a:buChar char="•"/>
                </a:pPr>
                <a:endParaRPr lang="en-US" altLang="zh-CN" sz="2800" dirty="0">
                  <a:solidFill>
                    <a:schemeClr val="tx1"/>
                  </a:solidFill>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endParaRPr lang="en-US" altLang="zh-CN" sz="2800" dirty="0">
                  <a:solidFill>
                    <a:schemeClr val="tx1"/>
                  </a:solidFill>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endParaRPr lang="en-US" altLang="zh-CN" sz="2800" dirty="0">
                  <a:solidFill>
                    <a:schemeClr val="tx1"/>
                  </a:solidFill>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endParaRPr lang="en-US" altLang="zh-CN" sz="2800" dirty="0">
                  <a:solidFill>
                    <a:schemeClr val="tx1"/>
                  </a:solidFill>
                  <a:latin typeface="Times New Roman" panose="02020603050405020304" pitchFamily="18" charset="0"/>
                  <a:cs typeface="Times New Roman"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m:r>
                        <a:rPr kumimoji="0" lang="en-US" altLang="zh-TW" sz="2800" b="0" i="1" smtClean="0">
                          <a:solidFill>
                            <a:srgbClr val="000000"/>
                          </a:solidFill>
                          <a:latin typeface="Cambria Math" panose="02040503050406030204" pitchFamily="18" charset="0"/>
                          <a:cs typeface="Times New Roman" pitchFamily="18" charset="0"/>
                        </a:rPr>
                        <m:t>𝑦</m:t>
                      </m:r>
                      <m:d>
                        <m:dPr>
                          <m:ctrlPr>
                            <a:rPr kumimoji="0" lang="en-US" altLang="zh-TW" sz="2800" b="0" i="1">
                              <a:solidFill>
                                <a:srgbClr val="000000"/>
                              </a:solidFill>
                              <a:latin typeface="Cambria Math" panose="02040503050406030204" pitchFamily="18" charset="0"/>
                              <a:cs typeface="Times New Roman" pitchFamily="18" charset="0"/>
                            </a:rPr>
                          </m:ctrlPr>
                        </m:dPr>
                        <m:e>
                          <m:r>
                            <a:rPr kumimoji="0" lang="en-US" altLang="zh-TW" sz="2800" i="1">
                              <a:solidFill>
                                <a:srgbClr val="000000"/>
                              </a:solidFill>
                              <a:latin typeface="Cambria Math"/>
                              <a:cs typeface="Times New Roman" pitchFamily="18" charset="0"/>
                            </a:rPr>
                            <m:t>𝑡</m:t>
                          </m:r>
                        </m:e>
                      </m:d>
                      <m:r>
                        <a:rPr kumimoji="0" lang="en-US" altLang="zh-TW" sz="2800" b="0" i="1" smtClean="0">
                          <a:solidFill>
                            <a:srgbClr val="000000"/>
                          </a:solidFill>
                          <a:latin typeface="Cambria Math" panose="02040503050406030204" pitchFamily="18" charset="0"/>
                          <a:cs typeface="Times New Roman" pitchFamily="18" charset="0"/>
                        </a:rPr>
                        <m:t>=</m:t>
                      </m:r>
                      <m:r>
                        <a:rPr kumimoji="0" lang="en-US" altLang="zh-TW" sz="2800" b="0" i="1" smtClean="0">
                          <a:solidFill>
                            <a:srgbClr val="000000"/>
                          </a:solidFill>
                          <a:latin typeface="Cambria Math" panose="02040503050406030204" pitchFamily="18" charset="0"/>
                          <a:cs typeface="Times New Roman" pitchFamily="18" charset="0"/>
                        </a:rPr>
                        <m:t>𝑥</m:t>
                      </m:r>
                      <m:d>
                        <m:dPr>
                          <m:ctrlPr>
                            <a:rPr kumimoji="0" lang="en-US" altLang="zh-TW" sz="2800" b="0" i="1" smtClean="0">
                              <a:solidFill>
                                <a:srgbClr val="000000"/>
                              </a:solidFill>
                              <a:latin typeface="Cambria Math" panose="02040503050406030204" pitchFamily="18" charset="0"/>
                              <a:cs typeface="Times New Roman" pitchFamily="18" charset="0"/>
                            </a:rPr>
                          </m:ctrlPr>
                        </m:dPr>
                        <m:e>
                          <m:r>
                            <a:rPr kumimoji="0" lang="en-US" altLang="zh-TW" sz="2800" b="0" i="1" smtClean="0">
                              <a:solidFill>
                                <a:srgbClr val="000000"/>
                              </a:solidFill>
                              <a:latin typeface="Cambria Math" panose="02040503050406030204" pitchFamily="18" charset="0"/>
                              <a:cs typeface="Times New Roman" pitchFamily="18" charset="0"/>
                            </a:rPr>
                            <m:t>𝑡</m:t>
                          </m:r>
                        </m:e>
                      </m:d>
                      <m:r>
                        <a:rPr kumimoji="0" lang="en-US" altLang="zh-TW" sz="2800" b="0" i="1" smtClean="0">
                          <a:solidFill>
                            <a:srgbClr val="000000"/>
                          </a:solidFill>
                          <a:latin typeface="Cambria Math" panose="02040503050406030204" pitchFamily="18" charset="0"/>
                          <a:cs typeface="Times New Roman" pitchFamily="18" charset="0"/>
                        </a:rPr>
                        <m:t>∗</m:t>
                      </m:r>
                      <m:r>
                        <a:rPr kumimoji="0" lang="en-US" altLang="zh-TW" sz="2800" b="0" i="1" smtClean="0">
                          <a:solidFill>
                            <a:srgbClr val="000000"/>
                          </a:solidFill>
                          <a:latin typeface="Cambria Math" panose="02040503050406030204" pitchFamily="18" charset="0"/>
                          <a:cs typeface="Times New Roman" pitchFamily="18" charset="0"/>
                        </a:rPr>
                        <m:t>h</m:t>
                      </m:r>
                      <m:d>
                        <m:dPr>
                          <m:ctrlPr>
                            <a:rPr kumimoji="0" lang="en-US" altLang="zh-TW" sz="2800" b="0" i="1" smtClean="0">
                              <a:solidFill>
                                <a:srgbClr val="000000"/>
                              </a:solidFill>
                              <a:latin typeface="Cambria Math" panose="02040503050406030204" pitchFamily="18" charset="0"/>
                              <a:cs typeface="Times New Roman" pitchFamily="18" charset="0"/>
                            </a:rPr>
                          </m:ctrlPr>
                        </m:dPr>
                        <m:e>
                          <m:r>
                            <a:rPr kumimoji="0" lang="en-US" altLang="zh-TW" sz="2800" b="0" i="1" smtClean="0">
                              <a:solidFill>
                                <a:srgbClr val="000000"/>
                              </a:solidFill>
                              <a:latin typeface="Cambria Math" panose="02040503050406030204" pitchFamily="18" charset="0"/>
                              <a:cs typeface="Times New Roman" pitchFamily="18" charset="0"/>
                            </a:rPr>
                            <m:t>𝑡</m:t>
                          </m:r>
                        </m:e>
                      </m:d>
                      <m:r>
                        <a:rPr kumimoji="0" lang="en-US" altLang="zh-TW" sz="2800" b="0" i="1" smtClean="0">
                          <a:solidFill>
                            <a:srgbClr val="000000"/>
                          </a:solidFill>
                          <a:latin typeface="Cambria Math" panose="02040503050406030204" pitchFamily="18" charset="0"/>
                          <a:cs typeface="Times New Roman" pitchFamily="18" charset="0"/>
                        </a:rPr>
                        <m:t>=</m:t>
                      </m:r>
                      <m:nary>
                        <m:naryPr>
                          <m:ctrlPr>
                            <a:rPr kumimoji="0" lang="en-US" altLang="zh-TW" sz="2800" b="0" i="1" smtClean="0">
                              <a:solidFill>
                                <a:srgbClr val="000000"/>
                              </a:solidFill>
                              <a:latin typeface="Cambria Math" panose="02040503050406030204" pitchFamily="18" charset="0"/>
                              <a:cs typeface="Times New Roman" pitchFamily="18" charset="0"/>
                            </a:rPr>
                          </m:ctrlPr>
                        </m:naryPr>
                        <m:sub>
                          <m:r>
                            <m:rPr>
                              <m:brk m:alnAt="23"/>
                            </m:rPr>
                            <a:rPr kumimoji="0" lang="en-US" altLang="zh-TW" sz="2800" b="0" i="1" smtClean="0">
                              <a:solidFill>
                                <a:srgbClr val="000000"/>
                              </a:solidFill>
                              <a:latin typeface="Cambria Math" panose="02040503050406030204" pitchFamily="18" charset="0"/>
                              <a:cs typeface="Times New Roman" pitchFamily="18" charset="0"/>
                            </a:rPr>
                            <m:t>−</m:t>
                          </m:r>
                          <m:r>
                            <a:rPr kumimoji="0" lang="en-US" altLang="zh-TW" sz="2800" b="0" i="1" smtClean="0">
                              <a:solidFill>
                                <a:srgbClr val="000000"/>
                              </a:solidFill>
                              <a:latin typeface="Cambria Math" panose="02040503050406030204" pitchFamily="18" charset="0"/>
                              <a:ea typeface="Cambria Math" panose="02040503050406030204" pitchFamily="18" charset="0"/>
                              <a:cs typeface="Times New Roman" pitchFamily="18" charset="0"/>
                            </a:rPr>
                            <m:t>∞</m:t>
                          </m:r>
                        </m:sub>
                        <m:sup>
                          <m:r>
                            <a:rPr kumimoji="0" lang="en-US" altLang="zh-TW" sz="2800" b="0" i="1" smtClean="0">
                              <a:solidFill>
                                <a:srgbClr val="000000"/>
                              </a:solidFill>
                              <a:latin typeface="Cambria Math" panose="02040503050406030204" pitchFamily="18" charset="0"/>
                              <a:ea typeface="Cambria Math" panose="02040503050406030204" pitchFamily="18" charset="0"/>
                              <a:cs typeface="Times New Roman" pitchFamily="18" charset="0"/>
                            </a:rPr>
                            <m:t>∞</m:t>
                          </m:r>
                        </m:sup>
                        <m:e>
                          <m:r>
                            <a:rPr kumimoji="0" lang="en-US" altLang="zh-TW" sz="2800" b="0" i="1" smtClean="0">
                              <a:solidFill>
                                <a:srgbClr val="000000"/>
                              </a:solidFill>
                              <a:latin typeface="Cambria Math" panose="02040503050406030204" pitchFamily="18" charset="0"/>
                              <a:cs typeface="Times New Roman" pitchFamily="18" charset="0"/>
                            </a:rPr>
                            <m:t>h</m:t>
                          </m:r>
                          <m:d>
                            <m:dPr>
                              <m:ctrlPr>
                                <a:rPr kumimoji="0" lang="en-US" altLang="zh-TW" sz="2800" b="0" i="1" smtClean="0">
                                  <a:solidFill>
                                    <a:srgbClr val="000000"/>
                                  </a:solidFill>
                                  <a:latin typeface="Cambria Math" panose="02040503050406030204" pitchFamily="18" charset="0"/>
                                  <a:cs typeface="Times New Roman" pitchFamily="18" charset="0"/>
                                </a:rPr>
                              </m:ctrlPr>
                            </m:dPr>
                            <m:e>
                              <m:r>
                                <a:rPr kumimoji="0" lang="zh-TW" altLang="en-US" sz="2800" b="0" i="1" smtClean="0">
                                  <a:solidFill>
                                    <a:srgbClr val="000000"/>
                                  </a:solidFill>
                                  <a:latin typeface="Cambria Math" panose="02040503050406030204" pitchFamily="18" charset="0"/>
                                  <a:cs typeface="Times New Roman" pitchFamily="18" charset="0"/>
                                </a:rPr>
                                <m:t>𝜏</m:t>
                              </m:r>
                            </m:e>
                          </m:d>
                          <m:r>
                            <a:rPr kumimoji="0" lang="en-US" altLang="zh-TW" sz="2800" b="0" i="1" smtClean="0">
                              <a:solidFill>
                                <a:srgbClr val="000000"/>
                              </a:solidFill>
                              <a:latin typeface="Cambria Math" panose="02040503050406030204" pitchFamily="18" charset="0"/>
                              <a:cs typeface="Times New Roman" pitchFamily="18" charset="0"/>
                            </a:rPr>
                            <m:t>𝑥</m:t>
                          </m:r>
                          <m:d>
                            <m:dPr>
                              <m:ctrlPr>
                                <a:rPr kumimoji="0" lang="en-US" altLang="zh-TW" sz="2800" b="0" i="1" smtClean="0">
                                  <a:solidFill>
                                    <a:srgbClr val="000000"/>
                                  </a:solidFill>
                                  <a:latin typeface="Cambria Math" panose="02040503050406030204" pitchFamily="18" charset="0"/>
                                  <a:cs typeface="Times New Roman" pitchFamily="18" charset="0"/>
                                </a:rPr>
                              </m:ctrlPr>
                            </m:dPr>
                            <m:e>
                              <m:r>
                                <a:rPr kumimoji="0" lang="en-US" altLang="zh-TW" sz="2800" b="0" i="1" smtClean="0">
                                  <a:solidFill>
                                    <a:srgbClr val="000000"/>
                                  </a:solidFill>
                                  <a:latin typeface="Cambria Math" panose="02040503050406030204" pitchFamily="18" charset="0"/>
                                  <a:cs typeface="Times New Roman" pitchFamily="18" charset="0"/>
                                </a:rPr>
                                <m:t>𝑡</m:t>
                              </m:r>
                              <m:r>
                                <a:rPr kumimoji="0" lang="en-US" altLang="zh-TW" sz="2800" b="0" i="1" smtClean="0">
                                  <a:solidFill>
                                    <a:srgbClr val="000000"/>
                                  </a:solidFill>
                                  <a:latin typeface="Cambria Math" panose="02040503050406030204" pitchFamily="18" charset="0"/>
                                  <a:cs typeface="Times New Roman" pitchFamily="18" charset="0"/>
                                </a:rPr>
                                <m:t>−</m:t>
                              </m:r>
                              <m:r>
                                <a:rPr kumimoji="0" lang="zh-TW" altLang="en-US" sz="2800" b="0" i="1" smtClean="0">
                                  <a:solidFill>
                                    <a:srgbClr val="000000"/>
                                  </a:solidFill>
                                  <a:latin typeface="Cambria Math" panose="02040503050406030204" pitchFamily="18" charset="0"/>
                                  <a:cs typeface="Times New Roman" pitchFamily="18" charset="0"/>
                                </a:rPr>
                                <m:t>𝜏</m:t>
                              </m:r>
                            </m:e>
                          </m:d>
                          <m:r>
                            <a:rPr kumimoji="0" lang="en-US" altLang="zh-TW" sz="2800" b="0" i="1" smtClean="0">
                              <a:solidFill>
                                <a:srgbClr val="000000"/>
                              </a:solidFill>
                              <a:latin typeface="Cambria Math" panose="02040503050406030204" pitchFamily="18" charset="0"/>
                              <a:cs typeface="Times New Roman" pitchFamily="18" charset="0"/>
                            </a:rPr>
                            <m:t>𝑑</m:t>
                          </m:r>
                          <m:r>
                            <a:rPr kumimoji="0" lang="zh-TW" altLang="en-US" sz="2800" b="0" i="1" smtClean="0">
                              <a:solidFill>
                                <a:srgbClr val="000000"/>
                              </a:solidFill>
                              <a:latin typeface="Cambria Math" panose="02040503050406030204" pitchFamily="18" charset="0"/>
                              <a:cs typeface="Times New Roman" pitchFamily="18" charset="0"/>
                            </a:rPr>
                            <m:t>𝜏</m:t>
                          </m:r>
                        </m:e>
                      </m:nary>
                    </m:oMath>
                  </m:oMathPara>
                </a14:m>
                <a:endParaRPr kumimoji="0" lang="en-US" altLang="zh-TW" sz="2800" dirty="0">
                  <a:solidFill>
                    <a:srgbClr val="000000"/>
                  </a:solidFill>
                  <a:latin typeface="Times New Roman" pitchFamily="18" charset="0"/>
                  <a:cs typeface="Times New Roman" pitchFamily="18" charset="0"/>
                </a:endParaRPr>
              </a:p>
              <a:p>
                <a:pPr marL="0" indent="0">
                  <a:buNone/>
                </a:pPr>
                <a:endParaRPr lang="en-US" altLang="zh-CN" sz="2800" dirty="0">
                  <a:solidFill>
                    <a:schemeClr val="tx1"/>
                  </a:solidFill>
                  <a:latin typeface="Times New Roman" panose="02020603050405020304" pitchFamily="18" charset="0"/>
                  <a:cs typeface="Times New Roman" panose="02020603050405020304" pitchFamily="18" charset="0"/>
                </a:endParaRPr>
              </a:p>
              <a:p>
                <a:pPr marL="0" indent="0">
                  <a:buNone/>
                </a:pPr>
                <a:r>
                  <a:rPr lang="en-US" altLang="zh-CN" sz="2800" dirty="0">
                    <a:solidFill>
                      <a:schemeClr val="tx1"/>
                    </a:solidFill>
                    <a:latin typeface="Times New Roman" panose="02020603050405020304" pitchFamily="18" charset="0"/>
                    <a:cs typeface="Times New Roman" panose="02020603050405020304" pitchFamily="18" charset="0"/>
                  </a:rPr>
                  <a:t>Assume </a:t>
                </a:r>
                <a14:m>
                  <m:oMath xmlns:m="http://schemas.openxmlformats.org/officeDocument/2006/math">
                    <m:r>
                      <a:rPr kumimoji="0" lang="en-US" altLang="zh-TW" sz="2800" b="0" i="1" smtClean="0">
                        <a:solidFill>
                          <a:srgbClr val="000000"/>
                        </a:solidFill>
                        <a:latin typeface="Cambria Math"/>
                        <a:cs typeface="Times New Roman" pitchFamily="18" charset="0"/>
                      </a:rPr>
                      <m:t>𝑥</m:t>
                    </m:r>
                    <m:d>
                      <m:dPr>
                        <m:ctrlPr>
                          <a:rPr kumimoji="0" lang="en-US" altLang="zh-TW" sz="2800" b="0" i="1">
                            <a:solidFill>
                              <a:srgbClr val="000000"/>
                            </a:solidFill>
                            <a:latin typeface="Cambria Math" panose="02040503050406030204" pitchFamily="18" charset="0"/>
                            <a:cs typeface="Times New Roman" pitchFamily="18" charset="0"/>
                          </a:rPr>
                        </m:ctrlPr>
                      </m:dPr>
                      <m:e>
                        <m:r>
                          <a:rPr kumimoji="0" lang="en-US" altLang="zh-TW" sz="2800" i="1">
                            <a:solidFill>
                              <a:srgbClr val="000000"/>
                            </a:solidFill>
                            <a:latin typeface="Cambria Math"/>
                            <a:cs typeface="Times New Roman" pitchFamily="18" charset="0"/>
                          </a:rPr>
                          <m:t>𝑡</m:t>
                        </m:r>
                      </m:e>
                    </m:d>
                    <m:r>
                      <a:rPr kumimoji="0" lang="en-US" altLang="zh-TW" sz="2800" b="0" i="1" smtClean="0">
                        <a:solidFill>
                          <a:srgbClr val="000000"/>
                        </a:solidFill>
                        <a:latin typeface="Cambria Math" panose="02040503050406030204" pitchFamily="18" charset="0"/>
                        <a:cs typeface="Times New Roman" pitchFamily="18" charset="0"/>
                      </a:rPr>
                      <m:t>=</m:t>
                    </m:r>
                    <m:sSup>
                      <m:sSupPr>
                        <m:ctrlPr>
                          <a:rPr lang="en-US" altLang="zh-CN" sz="2800" i="1">
                            <a:solidFill>
                              <a:schemeClr val="tx1"/>
                            </a:solidFill>
                            <a:latin typeface="Cambria Math" panose="02040503050406030204" pitchFamily="18" charset="0"/>
                            <a:cs typeface="Times New Roman" panose="02020603050405020304" pitchFamily="18" charset="0"/>
                          </a:rPr>
                        </m:ctrlPr>
                      </m:sSupPr>
                      <m:e>
                        <m:r>
                          <a:rPr lang="en-US" altLang="zh-CN" sz="2800" i="1">
                            <a:solidFill>
                              <a:schemeClr val="tx1"/>
                            </a:solidFill>
                            <a:latin typeface="Cambria Math" panose="02040503050406030204" pitchFamily="18" charset="0"/>
                            <a:cs typeface="Times New Roman" panose="02020603050405020304" pitchFamily="18" charset="0"/>
                          </a:rPr>
                          <m:t>𝑒</m:t>
                        </m:r>
                      </m:e>
                      <m:sup>
                        <m:r>
                          <a:rPr lang="en-US" altLang="zh-CN" sz="2800" b="0" i="1" smtClean="0">
                            <a:solidFill>
                              <a:schemeClr val="tx1"/>
                            </a:solidFill>
                            <a:latin typeface="Cambria Math" panose="02040503050406030204" pitchFamily="18" charset="0"/>
                            <a:cs typeface="Times New Roman" panose="02020603050405020304" pitchFamily="18" charset="0"/>
                          </a:rPr>
                          <m:t>𝑠</m:t>
                        </m:r>
                        <m:r>
                          <a:rPr lang="en-US" altLang="zh-CN" sz="2800" i="1">
                            <a:solidFill>
                              <a:schemeClr val="tx1"/>
                            </a:solidFill>
                            <a:latin typeface="Cambria Math" panose="02040503050406030204" pitchFamily="18" charset="0"/>
                            <a:cs typeface="Times New Roman" panose="02020603050405020304" pitchFamily="18" charset="0"/>
                          </a:rPr>
                          <m:t>𝑡</m:t>
                        </m:r>
                      </m:sup>
                    </m:sSup>
                  </m:oMath>
                </a14:m>
                <a:endParaRPr kumimoji="0"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kumimoji="0" lang="zh-TW" altLang="en-US" sz="2800" dirty="0">
                  <a:solidFill>
                    <a:srgbClr val="000000"/>
                  </a:solidFill>
                  <a:latin typeface="Times New Roman" pitchFamily="18" charset="0"/>
                  <a:cs typeface="Times New Roman" pitchFamily="18" charset="0"/>
                </a:endParaRPr>
              </a:p>
              <a:p>
                <a:pPr marL="0" indent="0">
                  <a:buNone/>
                </a:pPr>
                <a:endParaRPr lang="en-US" altLang="zh-CN" sz="2800" dirty="0">
                  <a:solidFill>
                    <a:schemeClr val="tx1"/>
                  </a:solidFill>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endParaRPr lang="en-US" altLang="zh-CN"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CN" sz="28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3" name="内容占位符 2">
                <a:extLst>
                  <a:ext uri="{FF2B5EF4-FFF2-40B4-BE49-F238E27FC236}">
                    <a16:creationId xmlns:a16="http://schemas.microsoft.com/office/drawing/2014/main" id="{4540E06A-412C-CE41-9E57-121FB374F2B8}"/>
                  </a:ext>
                </a:extLst>
              </p:cNvPr>
              <p:cNvSpPr>
                <a:spLocks noGrp="1" noRot="1" noChangeAspect="1" noMove="1" noResize="1" noEditPoints="1" noAdjustHandles="1" noChangeArrowheads="1" noChangeShapeType="1" noTextEdit="1"/>
              </p:cNvSpPr>
              <p:nvPr>
                <p:ph idx="1"/>
              </p:nvPr>
            </p:nvSpPr>
            <p:spPr>
              <a:xfrm>
                <a:off x="509872" y="1101387"/>
                <a:ext cx="10958688" cy="5225143"/>
              </a:xfrm>
              <a:blipFill>
                <a:blip r:embed="rId3"/>
                <a:stretch>
                  <a:fillRect l="-2003"/>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id="{85E636C3-A315-5A44-AEB6-E49847757912}"/>
              </a:ext>
            </a:extLst>
          </p:cNvPr>
          <p:cNvSpPr>
            <a:spLocks noGrp="1"/>
          </p:cNvSpPr>
          <p:nvPr>
            <p:ph type="sldNum" sz="quarter" idx="12"/>
          </p:nvPr>
        </p:nvSpPr>
        <p:spPr/>
        <p:txBody>
          <a:bodyPr/>
          <a:lstStyle/>
          <a:p>
            <a:fld id="{89DB14B3-731A-4352-BC82-B1993596BD11}" type="slidenum">
              <a:rPr lang="zh-CN" altLang="en-US" smtClean="0"/>
              <a:pPr/>
              <a:t>17</a:t>
            </a:fld>
            <a:endParaRPr lang="zh-CN" altLang="en-US" dirty="0"/>
          </a:p>
        </p:txBody>
      </p:sp>
      <p:grpSp>
        <p:nvGrpSpPr>
          <p:cNvPr id="16" name="组合 15">
            <a:extLst>
              <a:ext uri="{FF2B5EF4-FFF2-40B4-BE49-F238E27FC236}">
                <a16:creationId xmlns:a16="http://schemas.microsoft.com/office/drawing/2014/main" id="{0E8573E3-0CEF-4E22-AB1C-CE44B83721D6}"/>
              </a:ext>
            </a:extLst>
          </p:cNvPr>
          <p:cNvGrpSpPr/>
          <p:nvPr/>
        </p:nvGrpSpPr>
        <p:grpSpPr>
          <a:xfrm>
            <a:off x="3299681" y="1482727"/>
            <a:ext cx="4392488" cy="1018523"/>
            <a:chOff x="3299681" y="1012827"/>
            <a:chExt cx="4392488" cy="1018523"/>
          </a:xfrm>
        </p:grpSpPr>
        <p:grpSp>
          <p:nvGrpSpPr>
            <p:cNvPr id="8" name="群組 3">
              <a:extLst>
                <a:ext uri="{FF2B5EF4-FFF2-40B4-BE49-F238E27FC236}">
                  <a16:creationId xmlns:a16="http://schemas.microsoft.com/office/drawing/2014/main" id="{D1C2F23E-604E-4A08-8F1C-C9E369E7CC68}"/>
                </a:ext>
              </a:extLst>
            </p:cNvPr>
            <p:cNvGrpSpPr/>
            <p:nvPr/>
          </p:nvGrpSpPr>
          <p:grpSpPr>
            <a:xfrm>
              <a:off x="3299681" y="1257950"/>
              <a:ext cx="4392488" cy="773400"/>
              <a:chOff x="67608" y="1409398"/>
              <a:chExt cx="4392488" cy="773400"/>
            </a:xfrm>
          </p:grpSpPr>
          <p:sp>
            <p:nvSpPr>
              <p:cNvPr id="9" name="矩形 8">
                <a:extLst>
                  <a:ext uri="{FF2B5EF4-FFF2-40B4-BE49-F238E27FC236}">
                    <a16:creationId xmlns:a16="http://schemas.microsoft.com/office/drawing/2014/main" id="{FB8D9201-2665-47EF-B04D-36C1E04CD8D8}"/>
                  </a:ext>
                </a:extLst>
              </p:cNvPr>
              <p:cNvSpPr/>
              <p:nvPr/>
            </p:nvSpPr>
            <p:spPr>
              <a:xfrm>
                <a:off x="1763688" y="1628800"/>
                <a:ext cx="864096" cy="553998"/>
              </a:xfrm>
              <a:prstGeom prst="rect">
                <a:avLst/>
              </a:prstGeom>
              <a:ln/>
            </p:spPr>
            <p:style>
              <a:lnRef idx="2">
                <a:schemeClr val="dk1"/>
              </a:lnRef>
              <a:fillRef idx="1">
                <a:schemeClr val="lt1"/>
              </a:fillRef>
              <a:effectRef idx="0">
                <a:schemeClr val="dk1"/>
              </a:effectRef>
              <a:fontRef idx="minor">
                <a:schemeClr val="dk1"/>
              </a:fontRef>
            </p:style>
            <p:txBody>
              <a:bodyPr rIns="90000" rtlCol="0" anchor="ctr" anchorCtr="0">
                <a:spAutoFit/>
              </a:bodyPr>
              <a:lstStyle>
                <a:defPPr>
                  <a:defRPr lang="zh-TW"/>
                </a:defPPr>
                <a:lvl1pPr algn="l" rtl="0" fontAlgn="base">
                  <a:spcBef>
                    <a:spcPct val="0"/>
                  </a:spcBef>
                  <a:spcAft>
                    <a:spcPct val="0"/>
                  </a:spcAft>
                  <a:defRPr kumimoji="1" kern="1200">
                    <a:solidFill>
                      <a:schemeClr val="dk1"/>
                    </a:solidFill>
                    <a:latin typeface="+mn-lt"/>
                    <a:ea typeface="+mn-ea"/>
                    <a:cs typeface="+mn-cs"/>
                  </a:defRPr>
                </a:lvl1pPr>
                <a:lvl2pPr marL="457200" algn="l" rtl="0" fontAlgn="base">
                  <a:spcBef>
                    <a:spcPct val="0"/>
                  </a:spcBef>
                  <a:spcAft>
                    <a:spcPct val="0"/>
                  </a:spcAft>
                  <a:defRPr kumimoji="1" kern="1200">
                    <a:solidFill>
                      <a:schemeClr val="dk1"/>
                    </a:solidFill>
                    <a:latin typeface="+mn-lt"/>
                    <a:ea typeface="+mn-ea"/>
                    <a:cs typeface="+mn-cs"/>
                  </a:defRPr>
                </a:lvl2pPr>
                <a:lvl3pPr marL="914400" algn="l" rtl="0" fontAlgn="base">
                  <a:spcBef>
                    <a:spcPct val="0"/>
                  </a:spcBef>
                  <a:spcAft>
                    <a:spcPct val="0"/>
                  </a:spcAft>
                  <a:defRPr kumimoji="1" kern="1200">
                    <a:solidFill>
                      <a:schemeClr val="dk1"/>
                    </a:solidFill>
                    <a:latin typeface="+mn-lt"/>
                    <a:ea typeface="+mn-ea"/>
                    <a:cs typeface="+mn-cs"/>
                  </a:defRPr>
                </a:lvl3pPr>
                <a:lvl4pPr marL="1371600" algn="l" rtl="0" fontAlgn="base">
                  <a:spcBef>
                    <a:spcPct val="0"/>
                  </a:spcBef>
                  <a:spcAft>
                    <a:spcPct val="0"/>
                  </a:spcAft>
                  <a:defRPr kumimoji="1" kern="1200">
                    <a:solidFill>
                      <a:schemeClr val="dk1"/>
                    </a:solidFill>
                    <a:latin typeface="+mn-lt"/>
                    <a:ea typeface="+mn-ea"/>
                    <a:cs typeface="+mn-cs"/>
                  </a:defRPr>
                </a:lvl4pPr>
                <a:lvl5pPr marL="1828800" algn="l" rtl="0" fontAlgn="base">
                  <a:spcBef>
                    <a:spcPct val="0"/>
                  </a:spcBef>
                  <a:spcAft>
                    <a:spcPct val="0"/>
                  </a:spcAft>
                  <a:defRPr kumimoji="1" kern="1200">
                    <a:solidFill>
                      <a:schemeClr val="dk1"/>
                    </a:solidFill>
                    <a:latin typeface="+mn-lt"/>
                    <a:ea typeface="+mn-ea"/>
                    <a:cs typeface="+mn-cs"/>
                  </a:defRPr>
                </a:lvl5pPr>
                <a:lvl6pPr marL="2286000" algn="l" defTabSz="914400" rtl="0" eaLnBrk="1" latinLnBrk="0" hangingPunct="1">
                  <a:defRPr kumimoji="1" kern="1200">
                    <a:solidFill>
                      <a:schemeClr val="dk1"/>
                    </a:solidFill>
                    <a:latin typeface="+mn-lt"/>
                    <a:ea typeface="+mn-ea"/>
                    <a:cs typeface="+mn-cs"/>
                  </a:defRPr>
                </a:lvl6pPr>
                <a:lvl7pPr marL="2743200" algn="l" defTabSz="914400" rtl="0" eaLnBrk="1" latinLnBrk="0" hangingPunct="1">
                  <a:defRPr kumimoji="1" kern="1200">
                    <a:solidFill>
                      <a:schemeClr val="dk1"/>
                    </a:solidFill>
                    <a:latin typeface="+mn-lt"/>
                    <a:ea typeface="+mn-ea"/>
                    <a:cs typeface="+mn-cs"/>
                  </a:defRPr>
                </a:lvl7pPr>
                <a:lvl8pPr marL="3200400" algn="l" defTabSz="914400" rtl="0" eaLnBrk="1" latinLnBrk="0" hangingPunct="1">
                  <a:defRPr kumimoji="1" kern="1200">
                    <a:solidFill>
                      <a:schemeClr val="dk1"/>
                    </a:solidFill>
                    <a:latin typeface="+mn-lt"/>
                    <a:ea typeface="+mn-ea"/>
                    <a:cs typeface="+mn-cs"/>
                  </a:defRPr>
                </a:lvl8pPr>
                <a:lvl9pPr marL="3657600" algn="l" defTabSz="914400" rtl="0" eaLnBrk="1" latinLnBrk="0" hangingPunct="1">
                  <a:defRPr kumimoji="1" kern="1200">
                    <a:solidFill>
                      <a:schemeClr val="dk1"/>
                    </a:solidFill>
                    <a:latin typeface="+mn-lt"/>
                    <a:ea typeface="+mn-ea"/>
                    <a:cs typeface="+mn-cs"/>
                  </a:defRPr>
                </a:lvl9pPr>
              </a:lstStyle>
              <a:p>
                <a:pPr>
                  <a:spcBef>
                    <a:spcPts val="0"/>
                  </a:spcBef>
                  <a:buSzPct val="70000"/>
                </a:pPr>
                <a:r>
                  <a:rPr kumimoji="0" lang="en-US" altLang="zh-TW" sz="3000" dirty="0">
                    <a:solidFill>
                      <a:srgbClr val="000000"/>
                    </a:solidFill>
                    <a:latin typeface="Times New Roman" pitchFamily="18" charset="0"/>
                    <a:cs typeface="Times New Roman" pitchFamily="18" charset="0"/>
                  </a:rPr>
                  <a:t>LTI</a:t>
                </a:r>
                <a:endParaRPr kumimoji="0" lang="zh-TW" altLang="en-US" sz="3000" dirty="0">
                  <a:solidFill>
                    <a:srgbClr val="000000"/>
                  </a:solidFill>
                  <a:latin typeface="Times New Roman" pitchFamily="18" charset="0"/>
                  <a:cs typeface="Times New Roman" pitchFamily="18" charset="0"/>
                </a:endParaRPr>
              </a:p>
            </p:txBody>
          </p:sp>
          <p:cxnSp>
            <p:nvCxnSpPr>
              <p:cNvPr id="10" name="直線單箭頭接點 5">
                <a:extLst>
                  <a:ext uri="{FF2B5EF4-FFF2-40B4-BE49-F238E27FC236}">
                    <a16:creationId xmlns:a16="http://schemas.microsoft.com/office/drawing/2014/main" id="{BF480817-EA5E-46C7-95CC-F86B0C1601C3}"/>
                  </a:ext>
                </a:extLst>
              </p:cNvPr>
              <p:cNvCxnSpPr>
                <a:stCxn id="9" idx="3"/>
              </p:cNvCxnSpPr>
              <p:nvPr/>
            </p:nvCxnSpPr>
            <p:spPr>
              <a:xfrm>
                <a:off x="2627784" y="1905799"/>
                <a:ext cx="1080000" cy="0"/>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11" name="直線單箭頭接點 6">
                <a:extLst>
                  <a:ext uri="{FF2B5EF4-FFF2-40B4-BE49-F238E27FC236}">
                    <a16:creationId xmlns:a16="http://schemas.microsoft.com/office/drawing/2014/main" id="{A1862AF4-7485-4F5E-AED4-DCDC4518E4B3}"/>
                  </a:ext>
                </a:extLst>
              </p:cNvPr>
              <p:cNvCxnSpPr/>
              <p:nvPr/>
            </p:nvCxnSpPr>
            <p:spPr>
              <a:xfrm>
                <a:off x="683568" y="1904400"/>
                <a:ext cx="1080000" cy="0"/>
              </a:xfrm>
              <a:prstGeom prst="straightConnector1">
                <a:avLst/>
              </a:prstGeom>
              <a:ln>
                <a:tailEnd type="arrow"/>
              </a:ln>
            </p:spPr>
            <p:style>
              <a:lnRef idx="2">
                <a:schemeClr val="dk1"/>
              </a:lnRef>
              <a:fillRef idx="1">
                <a:schemeClr val="lt1"/>
              </a:fillRef>
              <a:effectRef idx="0">
                <a:schemeClr val="dk1"/>
              </a:effectRef>
              <a:fontRef idx="minor">
                <a:schemeClr val="dk1"/>
              </a:fontRef>
            </p:style>
          </p:cxnSp>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id="{35AA3B82-332B-4256-A84F-E8A2E1DF3E13}"/>
                      </a:ext>
                    </a:extLst>
                  </p:cNvPr>
                  <p:cNvSpPr/>
                  <p:nvPr/>
                </p:nvSpPr>
                <p:spPr>
                  <a:xfrm>
                    <a:off x="3635896" y="1409398"/>
                    <a:ext cx="824200" cy="461665"/>
                  </a:xfrm>
                  <a:prstGeom prst="rect">
                    <a:avLst/>
                  </a:prstGeom>
                </p:spPr>
                <p:txBody>
                  <a:bodyPr wrap="none">
                    <a:spAutoFit/>
                  </a:bodyPr>
                  <a:lstStyle>
                    <a:defPPr>
                      <a:defRPr lang="zh-TW"/>
                    </a:defPPr>
                    <a:lvl1pPr algn="l" rtl="0" fontAlgn="base">
                      <a:spcBef>
                        <a:spcPct val="0"/>
                      </a:spcBef>
                      <a:spcAft>
                        <a:spcPct val="0"/>
                      </a:spcAft>
                      <a:defRPr kumimoji="1" kern="1200">
                        <a:solidFill>
                          <a:schemeClr val="tx1"/>
                        </a:solidFill>
                        <a:latin typeface="Calibri" pitchFamily="34" charset="0"/>
                        <a:ea typeface="新細明體" pitchFamily="18" charset="-120"/>
                        <a:cs typeface="+mn-cs"/>
                      </a:defRPr>
                    </a:lvl1pPr>
                    <a:lvl2pPr marL="457200" algn="l" rtl="0" fontAlgn="base">
                      <a:spcBef>
                        <a:spcPct val="0"/>
                      </a:spcBef>
                      <a:spcAft>
                        <a:spcPct val="0"/>
                      </a:spcAft>
                      <a:defRPr kumimoji="1" kern="1200">
                        <a:solidFill>
                          <a:schemeClr val="tx1"/>
                        </a:solidFill>
                        <a:latin typeface="Calibri" pitchFamily="34" charset="0"/>
                        <a:ea typeface="新細明體" pitchFamily="18" charset="-120"/>
                        <a:cs typeface="+mn-cs"/>
                      </a:defRPr>
                    </a:lvl2pPr>
                    <a:lvl3pPr marL="914400" algn="l" rtl="0" fontAlgn="base">
                      <a:spcBef>
                        <a:spcPct val="0"/>
                      </a:spcBef>
                      <a:spcAft>
                        <a:spcPct val="0"/>
                      </a:spcAft>
                      <a:defRPr kumimoji="1" kern="1200">
                        <a:solidFill>
                          <a:schemeClr val="tx1"/>
                        </a:solidFill>
                        <a:latin typeface="Calibri" pitchFamily="34" charset="0"/>
                        <a:ea typeface="新細明體" pitchFamily="18" charset="-120"/>
                        <a:cs typeface="+mn-cs"/>
                      </a:defRPr>
                    </a:lvl3pPr>
                    <a:lvl4pPr marL="1371600" algn="l" rtl="0" fontAlgn="base">
                      <a:spcBef>
                        <a:spcPct val="0"/>
                      </a:spcBef>
                      <a:spcAft>
                        <a:spcPct val="0"/>
                      </a:spcAft>
                      <a:defRPr kumimoji="1" kern="1200">
                        <a:solidFill>
                          <a:schemeClr val="tx1"/>
                        </a:solidFill>
                        <a:latin typeface="Calibri" pitchFamily="34" charset="0"/>
                        <a:ea typeface="新細明體" pitchFamily="18" charset="-120"/>
                        <a:cs typeface="+mn-cs"/>
                      </a:defRPr>
                    </a:lvl4pPr>
                    <a:lvl5pPr marL="1828800" algn="l" rtl="0" fontAlgn="base">
                      <a:spcBef>
                        <a:spcPct val="0"/>
                      </a:spcBef>
                      <a:spcAft>
                        <a:spcPct val="0"/>
                      </a:spcAft>
                      <a:defRPr kumimoji="1" kern="1200">
                        <a:solidFill>
                          <a:schemeClr val="tx1"/>
                        </a:solidFill>
                        <a:latin typeface="Calibri" pitchFamily="34" charset="0"/>
                        <a:ea typeface="新細明體" pitchFamily="18" charset="-120"/>
                        <a:cs typeface="+mn-cs"/>
                      </a:defRPr>
                    </a:lvl5pPr>
                    <a:lvl6pPr marL="2286000" algn="l" defTabSz="914400" rtl="0" eaLnBrk="1" latinLnBrk="0" hangingPunct="1">
                      <a:defRPr kumimoji="1" kern="1200">
                        <a:solidFill>
                          <a:schemeClr val="tx1"/>
                        </a:solidFill>
                        <a:latin typeface="Calibri" pitchFamily="34" charset="0"/>
                        <a:ea typeface="新細明體" pitchFamily="18" charset="-120"/>
                        <a:cs typeface="+mn-cs"/>
                      </a:defRPr>
                    </a:lvl6pPr>
                    <a:lvl7pPr marL="2743200" algn="l" defTabSz="914400" rtl="0" eaLnBrk="1" latinLnBrk="0" hangingPunct="1">
                      <a:defRPr kumimoji="1" kern="1200">
                        <a:solidFill>
                          <a:schemeClr val="tx1"/>
                        </a:solidFill>
                        <a:latin typeface="Calibri" pitchFamily="34" charset="0"/>
                        <a:ea typeface="新細明體" pitchFamily="18" charset="-120"/>
                        <a:cs typeface="+mn-cs"/>
                      </a:defRPr>
                    </a:lvl7pPr>
                    <a:lvl8pPr marL="3200400" algn="l" defTabSz="914400" rtl="0" eaLnBrk="1" latinLnBrk="0" hangingPunct="1">
                      <a:defRPr kumimoji="1" kern="1200">
                        <a:solidFill>
                          <a:schemeClr val="tx1"/>
                        </a:solidFill>
                        <a:latin typeface="Calibri" pitchFamily="34" charset="0"/>
                        <a:ea typeface="新細明體" pitchFamily="18" charset="-120"/>
                        <a:cs typeface="+mn-cs"/>
                      </a:defRPr>
                    </a:lvl8pPr>
                    <a:lvl9pPr marL="3657600" algn="l" defTabSz="914400" rtl="0" eaLnBrk="1" latinLnBrk="0" hangingPunct="1">
                      <a:defRPr kumimoji="1" kern="1200">
                        <a:solidFill>
                          <a:schemeClr val="tx1"/>
                        </a:solidFill>
                        <a:latin typeface="Calibri" pitchFamily="34" charset="0"/>
                        <a:ea typeface="新細明體" pitchFamily="18" charset="-120"/>
                        <a:cs typeface="+mn-cs"/>
                      </a:defRPr>
                    </a:lvl9pPr>
                  </a:lstStyle>
                  <a:p>
                    <a:pPr>
                      <a:spcBef>
                        <a:spcPts val="0"/>
                      </a:spcBef>
                      <a:buSzPct val="70000"/>
                    </a:pPr>
                    <a14:m>
                      <m:oMathPara xmlns:m="http://schemas.openxmlformats.org/officeDocument/2006/math">
                        <m:oMathParaPr>
                          <m:jc m:val="left"/>
                        </m:oMathParaPr>
                        <m:oMath xmlns:m="http://schemas.openxmlformats.org/officeDocument/2006/math">
                          <m:r>
                            <a:rPr kumimoji="0" lang="en-US" altLang="zh-TW" sz="2400" b="0" i="1" smtClean="0">
                              <a:solidFill>
                                <a:srgbClr val="000000"/>
                              </a:solidFill>
                              <a:latin typeface="Cambria Math"/>
                              <a:cs typeface="Times New Roman" pitchFamily="18" charset="0"/>
                            </a:rPr>
                            <m:t>𝑦</m:t>
                          </m:r>
                          <m:r>
                            <a:rPr kumimoji="0" lang="en-US" altLang="zh-TW" sz="2400" i="1">
                              <a:solidFill>
                                <a:srgbClr val="000000"/>
                              </a:solidFill>
                              <a:latin typeface="Cambria Math"/>
                              <a:cs typeface="Times New Roman" pitchFamily="18" charset="0"/>
                            </a:rPr>
                            <m:t>(</m:t>
                          </m:r>
                          <m:r>
                            <a:rPr kumimoji="0" lang="en-US" altLang="zh-TW" sz="2400" i="1">
                              <a:solidFill>
                                <a:srgbClr val="000000"/>
                              </a:solidFill>
                              <a:latin typeface="Cambria Math"/>
                              <a:cs typeface="Times New Roman" pitchFamily="18" charset="0"/>
                            </a:rPr>
                            <m:t>𝑡</m:t>
                          </m:r>
                          <m:r>
                            <a:rPr kumimoji="0" lang="en-US" altLang="zh-TW" sz="2400" i="1">
                              <a:solidFill>
                                <a:srgbClr val="000000"/>
                              </a:solidFill>
                              <a:latin typeface="Cambria Math"/>
                              <a:cs typeface="Times New Roman" pitchFamily="18" charset="0"/>
                            </a:rPr>
                            <m:t>)</m:t>
                          </m:r>
                        </m:oMath>
                      </m:oMathPara>
                    </a14:m>
                    <a:endParaRPr kumimoji="0" lang="zh-TW" altLang="en-US" sz="2400" dirty="0">
                      <a:solidFill>
                        <a:srgbClr val="000000"/>
                      </a:solidFill>
                      <a:latin typeface="Times New Roman" pitchFamily="18" charset="0"/>
                      <a:cs typeface="Times New Roman" pitchFamily="18" charset="0"/>
                    </a:endParaRPr>
                  </a:p>
                </p:txBody>
              </p:sp>
            </mc:Choice>
            <mc:Fallback xmlns="">
              <p:sp>
                <p:nvSpPr>
                  <p:cNvPr id="12" name="矩形 11">
                    <a:extLst>
                      <a:ext uri="{FF2B5EF4-FFF2-40B4-BE49-F238E27FC236}">
                        <a16:creationId xmlns:a16="http://schemas.microsoft.com/office/drawing/2014/main" id="{35AA3B82-332B-4256-A84F-E8A2E1DF3E13}"/>
                      </a:ext>
                    </a:extLst>
                  </p:cNvPr>
                  <p:cNvSpPr>
                    <a:spLocks noRot="1" noChangeAspect="1" noMove="1" noResize="1" noEditPoints="1" noAdjustHandles="1" noChangeArrowheads="1" noChangeShapeType="1" noTextEdit="1"/>
                  </p:cNvSpPr>
                  <p:nvPr/>
                </p:nvSpPr>
                <p:spPr>
                  <a:xfrm>
                    <a:off x="3635896" y="1409398"/>
                    <a:ext cx="824200" cy="461665"/>
                  </a:xfrm>
                  <a:prstGeom prst="rect">
                    <a:avLst/>
                  </a:prstGeom>
                  <a:blipFill>
                    <a:blip r:embed="rId4"/>
                    <a:stretch>
                      <a:fillRect l="-2222" b="-1842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矩形 12">
                    <a:extLst>
                      <a:ext uri="{FF2B5EF4-FFF2-40B4-BE49-F238E27FC236}">
                        <a16:creationId xmlns:a16="http://schemas.microsoft.com/office/drawing/2014/main" id="{B5D0374C-E6AD-44D6-A5A1-02C3FF2DB08F}"/>
                      </a:ext>
                    </a:extLst>
                  </p:cNvPr>
                  <p:cNvSpPr/>
                  <p:nvPr/>
                </p:nvSpPr>
                <p:spPr>
                  <a:xfrm>
                    <a:off x="67608" y="1410133"/>
                    <a:ext cx="820225" cy="461665"/>
                  </a:xfrm>
                  <a:prstGeom prst="rect">
                    <a:avLst/>
                  </a:prstGeom>
                </p:spPr>
                <p:txBody>
                  <a:bodyPr wrap="none">
                    <a:spAutoFit/>
                  </a:bodyPr>
                  <a:lstStyle>
                    <a:defPPr>
                      <a:defRPr lang="zh-TW"/>
                    </a:defPPr>
                    <a:lvl1pPr algn="l" rtl="0" fontAlgn="base">
                      <a:spcBef>
                        <a:spcPct val="0"/>
                      </a:spcBef>
                      <a:spcAft>
                        <a:spcPct val="0"/>
                      </a:spcAft>
                      <a:defRPr kumimoji="1" kern="1200">
                        <a:solidFill>
                          <a:schemeClr val="tx1"/>
                        </a:solidFill>
                        <a:latin typeface="Calibri" pitchFamily="34" charset="0"/>
                        <a:ea typeface="新細明體" pitchFamily="18" charset="-120"/>
                        <a:cs typeface="+mn-cs"/>
                      </a:defRPr>
                    </a:lvl1pPr>
                    <a:lvl2pPr marL="457200" algn="l" rtl="0" fontAlgn="base">
                      <a:spcBef>
                        <a:spcPct val="0"/>
                      </a:spcBef>
                      <a:spcAft>
                        <a:spcPct val="0"/>
                      </a:spcAft>
                      <a:defRPr kumimoji="1" kern="1200">
                        <a:solidFill>
                          <a:schemeClr val="tx1"/>
                        </a:solidFill>
                        <a:latin typeface="Calibri" pitchFamily="34" charset="0"/>
                        <a:ea typeface="新細明體" pitchFamily="18" charset="-120"/>
                        <a:cs typeface="+mn-cs"/>
                      </a:defRPr>
                    </a:lvl2pPr>
                    <a:lvl3pPr marL="914400" algn="l" rtl="0" fontAlgn="base">
                      <a:spcBef>
                        <a:spcPct val="0"/>
                      </a:spcBef>
                      <a:spcAft>
                        <a:spcPct val="0"/>
                      </a:spcAft>
                      <a:defRPr kumimoji="1" kern="1200">
                        <a:solidFill>
                          <a:schemeClr val="tx1"/>
                        </a:solidFill>
                        <a:latin typeface="Calibri" pitchFamily="34" charset="0"/>
                        <a:ea typeface="新細明體" pitchFamily="18" charset="-120"/>
                        <a:cs typeface="+mn-cs"/>
                      </a:defRPr>
                    </a:lvl3pPr>
                    <a:lvl4pPr marL="1371600" algn="l" rtl="0" fontAlgn="base">
                      <a:spcBef>
                        <a:spcPct val="0"/>
                      </a:spcBef>
                      <a:spcAft>
                        <a:spcPct val="0"/>
                      </a:spcAft>
                      <a:defRPr kumimoji="1" kern="1200">
                        <a:solidFill>
                          <a:schemeClr val="tx1"/>
                        </a:solidFill>
                        <a:latin typeface="Calibri" pitchFamily="34" charset="0"/>
                        <a:ea typeface="新細明體" pitchFamily="18" charset="-120"/>
                        <a:cs typeface="+mn-cs"/>
                      </a:defRPr>
                    </a:lvl4pPr>
                    <a:lvl5pPr marL="1828800" algn="l" rtl="0" fontAlgn="base">
                      <a:spcBef>
                        <a:spcPct val="0"/>
                      </a:spcBef>
                      <a:spcAft>
                        <a:spcPct val="0"/>
                      </a:spcAft>
                      <a:defRPr kumimoji="1" kern="1200">
                        <a:solidFill>
                          <a:schemeClr val="tx1"/>
                        </a:solidFill>
                        <a:latin typeface="Calibri" pitchFamily="34" charset="0"/>
                        <a:ea typeface="新細明體" pitchFamily="18" charset="-120"/>
                        <a:cs typeface="+mn-cs"/>
                      </a:defRPr>
                    </a:lvl5pPr>
                    <a:lvl6pPr marL="2286000" algn="l" defTabSz="914400" rtl="0" eaLnBrk="1" latinLnBrk="0" hangingPunct="1">
                      <a:defRPr kumimoji="1" kern="1200">
                        <a:solidFill>
                          <a:schemeClr val="tx1"/>
                        </a:solidFill>
                        <a:latin typeface="Calibri" pitchFamily="34" charset="0"/>
                        <a:ea typeface="新細明體" pitchFamily="18" charset="-120"/>
                        <a:cs typeface="+mn-cs"/>
                      </a:defRPr>
                    </a:lvl6pPr>
                    <a:lvl7pPr marL="2743200" algn="l" defTabSz="914400" rtl="0" eaLnBrk="1" latinLnBrk="0" hangingPunct="1">
                      <a:defRPr kumimoji="1" kern="1200">
                        <a:solidFill>
                          <a:schemeClr val="tx1"/>
                        </a:solidFill>
                        <a:latin typeface="Calibri" pitchFamily="34" charset="0"/>
                        <a:ea typeface="新細明體" pitchFamily="18" charset="-120"/>
                        <a:cs typeface="+mn-cs"/>
                      </a:defRPr>
                    </a:lvl7pPr>
                    <a:lvl8pPr marL="3200400" algn="l" defTabSz="914400" rtl="0" eaLnBrk="1" latinLnBrk="0" hangingPunct="1">
                      <a:defRPr kumimoji="1" kern="1200">
                        <a:solidFill>
                          <a:schemeClr val="tx1"/>
                        </a:solidFill>
                        <a:latin typeface="Calibri" pitchFamily="34" charset="0"/>
                        <a:ea typeface="新細明體" pitchFamily="18" charset="-120"/>
                        <a:cs typeface="+mn-cs"/>
                      </a:defRPr>
                    </a:lvl8pPr>
                    <a:lvl9pPr marL="3657600" algn="l" defTabSz="914400" rtl="0" eaLnBrk="1" latinLnBrk="0" hangingPunct="1">
                      <a:defRPr kumimoji="1" kern="1200">
                        <a:solidFill>
                          <a:schemeClr val="tx1"/>
                        </a:solidFill>
                        <a:latin typeface="Calibri" pitchFamily="34" charset="0"/>
                        <a:ea typeface="新細明體" pitchFamily="18" charset="-120"/>
                        <a:cs typeface="+mn-cs"/>
                      </a:defRPr>
                    </a:lvl9pPr>
                  </a:lstStyle>
                  <a:p>
                    <a:pPr>
                      <a:spcBef>
                        <a:spcPts val="0"/>
                      </a:spcBef>
                      <a:buSzPct val="70000"/>
                    </a:pPr>
                    <a14:m>
                      <m:oMathPara xmlns:m="http://schemas.openxmlformats.org/officeDocument/2006/math">
                        <m:oMathParaPr>
                          <m:jc m:val="left"/>
                        </m:oMathParaPr>
                        <m:oMath xmlns:m="http://schemas.openxmlformats.org/officeDocument/2006/math">
                          <m:r>
                            <a:rPr kumimoji="0" lang="en-US" altLang="zh-TW" sz="2400" b="0" i="1" smtClean="0">
                              <a:solidFill>
                                <a:srgbClr val="000000"/>
                              </a:solidFill>
                              <a:latin typeface="Cambria Math"/>
                              <a:cs typeface="Times New Roman" pitchFamily="18" charset="0"/>
                            </a:rPr>
                            <m:t>𝑥</m:t>
                          </m:r>
                          <m:r>
                            <a:rPr kumimoji="0" lang="en-US" altLang="zh-TW" sz="2400" i="1">
                              <a:solidFill>
                                <a:srgbClr val="000000"/>
                              </a:solidFill>
                              <a:latin typeface="Cambria Math"/>
                              <a:cs typeface="Times New Roman" pitchFamily="18" charset="0"/>
                            </a:rPr>
                            <m:t>(</m:t>
                          </m:r>
                          <m:r>
                            <a:rPr kumimoji="0" lang="en-US" altLang="zh-TW" sz="2400" i="1">
                              <a:solidFill>
                                <a:srgbClr val="000000"/>
                              </a:solidFill>
                              <a:latin typeface="Cambria Math"/>
                              <a:cs typeface="Times New Roman" pitchFamily="18" charset="0"/>
                            </a:rPr>
                            <m:t>𝑡</m:t>
                          </m:r>
                          <m:r>
                            <a:rPr kumimoji="0" lang="en-US" altLang="zh-TW" sz="2400" i="1">
                              <a:solidFill>
                                <a:srgbClr val="000000"/>
                              </a:solidFill>
                              <a:latin typeface="Cambria Math"/>
                              <a:cs typeface="Times New Roman" pitchFamily="18" charset="0"/>
                            </a:rPr>
                            <m:t>)</m:t>
                          </m:r>
                        </m:oMath>
                      </m:oMathPara>
                    </a14:m>
                    <a:endParaRPr kumimoji="0" lang="zh-TW" altLang="en-US" sz="2400" dirty="0">
                      <a:solidFill>
                        <a:srgbClr val="000000"/>
                      </a:solidFill>
                      <a:latin typeface="Times New Roman" pitchFamily="18" charset="0"/>
                      <a:cs typeface="Times New Roman" pitchFamily="18" charset="0"/>
                    </a:endParaRPr>
                  </a:p>
                </p:txBody>
              </p:sp>
            </mc:Choice>
            <mc:Fallback xmlns="">
              <p:sp>
                <p:nvSpPr>
                  <p:cNvPr id="13" name="矩形 12">
                    <a:extLst>
                      <a:ext uri="{FF2B5EF4-FFF2-40B4-BE49-F238E27FC236}">
                        <a16:creationId xmlns:a16="http://schemas.microsoft.com/office/drawing/2014/main" id="{B5D0374C-E6AD-44D6-A5A1-02C3FF2DB08F}"/>
                      </a:ext>
                    </a:extLst>
                  </p:cNvPr>
                  <p:cNvSpPr>
                    <a:spLocks noRot="1" noChangeAspect="1" noMove="1" noResize="1" noEditPoints="1" noAdjustHandles="1" noChangeArrowheads="1" noChangeShapeType="1" noTextEdit="1"/>
                  </p:cNvSpPr>
                  <p:nvPr/>
                </p:nvSpPr>
                <p:spPr>
                  <a:xfrm>
                    <a:off x="67608" y="1410133"/>
                    <a:ext cx="820225" cy="461665"/>
                  </a:xfrm>
                  <a:prstGeom prst="rect">
                    <a:avLst/>
                  </a:prstGeom>
                  <a:blipFill>
                    <a:blip r:embed="rId5"/>
                    <a:stretch>
                      <a:fillRect b="-20000"/>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15" name="矩形 14">
                  <a:extLst>
                    <a:ext uri="{FF2B5EF4-FFF2-40B4-BE49-F238E27FC236}">
                      <a16:creationId xmlns:a16="http://schemas.microsoft.com/office/drawing/2014/main" id="{F4EEA56E-0094-40B4-A850-1A8AE6F2E405}"/>
                    </a:ext>
                  </a:extLst>
                </p:cNvPr>
                <p:cNvSpPr/>
                <p:nvPr/>
              </p:nvSpPr>
              <p:spPr>
                <a:xfrm>
                  <a:off x="5081837" y="1012827"/>
                  <a:ext cx="824200" cy="461665"/>
                </a:xfrm>
                <a:prstGeom prst="rect">
                  <a:avLst/>
                </a:prstGeom>
              </p:spPr>
              <p:txBody>
                <a:bodyPr wrap="none">
                  <a:spAutoFit/>
                </a:bodyPr>
                <a:lstStyle>
                  <a:defPPr>
                    <a:defRPr lang="zh-TW"/>
                  </a:defPPr>
                  <a:lvl1pPr algn="l" rtl="0" fontAlgn="base">
                    <a:spcBef>
                      <a:spcPct val="0"/>
                    </a:spcBef>
                    <a:spcAft>
                      <a:spcPct val="0"/>
                    </a:spcAft>
                    <a:defRPr kumimoji="1" kern="1200">
                      <a:solidFill>
                        <a:schemeClr val="tx1"/>
                      </a:solidFill>
                      <a:latin typeface="Calibri" pitchFamily="34" charset="0"/>
                      <a:ea typeface="新細明體" pitchFamily="18" charset="-120"/>
                      <a:cs typeface="+mn-cs"/>
                    </a:defRPr>
                  </a:lvl1pPr>
                  <a:lvl2pPr marL="457200" algn="l" rtl="0" fontAlgn="base">
                    <a:spcBef>
                      <a:spcPct val="0"/>
                    </a:spcBef>
                    <a:spcAft>
                      <a:spcPct val="0"/>
                    </a:spcAft>
                    <a:defRPr kumimoji="1" kern="1200">
                      <a:solidFill>
                        <a:schemeClr val="tx1"/>
                      </a:solidFill>
                      <a:latin typeface="Calibri" pitchFamily="34" charset="0"/>
                      <a:ea typeface="新細明體" pitchFamily="18" charset="-120"/>
                      <a:cs typeface="+mn-cs"/>
                    </a:defRPr>
                  </a:lvl2pPr>
                  <a:lvl3pPr marL="914400" algn="l" rtl="0" fontAlgn="base">
                    <a:spcBef>
                      <a:spcPct val="0"/>
                    </a:spcBef>
                    <a:spcAft>
                      <a:spcPct val="0"/>
                    </a:spcAft>
                    <a:defRPr kumimoji="1" kern="1200">
                      <a:solidFill>
                        <a:schemeClr val="tx1"/>
                      </a:solidFill>
                      <a:latin typeface="Calibri" pitchFamily="34" charset="0"/>
                      <a:ea typeface="新細明體" pitchFamily="18" charset="-120"/>
                      <a:cs typeface="+mn-cs"/>
                    </a:defRPr>
                  </a:lvl3pPr>
                  <a:lvl4pPr marL="1371600" algn="l" rtl="0" fontAlgn="base">
                    <a:spcBef>
                      <a:spcPct val="0"/>
                    </a:spcBef>
                    <a:spcAft>
                      <a:spcPct val="0"/>
                    </a:spcAft>
                    <a:defRPr kumimoji="1" kern="1200">
                      <a:solidFill>
                        <a:schemeClr val="tx1"/>
                      </a:solidFill>
                      <a:latin typeface="Calibri" pitchFamily="34" charset="0"/>
                      <a:ea typeface="新細明體" pitchFamily="18" charset="-120"/>
                      <a:cs typeface="+mn-cs"/>
                    </a:defRPr>
                  </a:lvl4pPr>
                  <a:lvl5pPr marL="1828800" algn="l" rtl="0" fontAlgn="base">
                    <a:spcBef>
                      <a:spcPct val="0"/>
                    </a:spcBef>
                    <a:spcAft>
                      <a:spcPct val="0"/>
                    </a:spcAft>
                    <a:defRPr kumimoji="1" kern="1200">
                      <a:solidFill>
                        <a:schemeClr val="tx1"/>
                      </a:solidFill>
                      <a:latin typeface="Calibri" pitchFamily="34" charset="0"/>
                      <a:ea typeface="新細明體" pitchFamily="18" charset="-120"/>
                      <a:cs typeface="+mn-cs"/>
                    </a:defRPr>
                  </a:lvl5pPr>
                  <a:lvl6pPr marL="2286000" algn="l" defTabSz="914400" rtl="0" eaLnBrk="1" latinLnBrk="0" hangingPunct="1">
                    <a:defRPr kumimoji="1" kern="1200">
                      <a:solidFill>
                        <a:schemeClr val="tx1"/>
                      </a:solidFill>
                      <a:latin typeface="Calibri" pitchFamily="34" charset="0"/>
                      <a:ea typeface="新細明體" pitchFamily="18" charset="-120"/>
                      <a:cs typeface="+mn-cs"/>
                    </a:defRPr>
                  </a:lvl6pPr>
                  <a:lvl7pPr marL="2743200" algn="l" defTabSz="914400" rtl="0" eaLnBrk="1" latinLnBrk="0" hangingPunct="1">
                    <a:defRPr kumimoji="1" kern="1200">
                      <a:solidFill>
                        <a:schemeClr val="tx1"/>
                      </a:solidFill>
                      <a:latin typeface="Calibri" pitchFamily="34" charset="0"/>
                      <a:ea typeface="新細明體" pitchFamily="18" charset="-120"/>
                      <a:cs typeface="+mn-cs"/>
                    </a:defRPr>
                  </a:lvl7pPr>
                  <a:lvl8pPr marL="3200400" algn="l" defTabSz="914400" rtl="0" eaLnBrk="1" latinLnBrk="0" hangingPunct="1">
                    <a:defRPr kumimoji="1" kern="1200">
                      <a:solidFill>
                        <a:schemeClr val="tx1"/>
                      </a:solidFill>
                      <a:latin typeface="Calibri" pitchFamily="34" charset="0"/>
                      <a:ea typeface="新細明體" pitchFamily="18" charset="-120"/>
                      <a:cs typeface="+mn-cs"/>
                    </a:defRPr>
                  </a:lvl8pPr>
                  <a:lvl9pPr marL="3657600" algn="l" defTabSz="914400" rtl="0" eaLnBrk="1" latinLnBrk="0" hangingPunct="1">
                    <a:defRPr kumimoji="1" kern="1200">
                      <a:solidFill>
                        <a:schemeClr val="tx1"/>
                      </a:solidFill>
                      <a:latin typeface="Calibri" pitchFamily="34" charset="0"/>
                      <a:ea typeface="新細明體" pitchFamily="18" charset="-120"/>
                      <a:cs typeface="+mn-cs"/>
                    </a:defRPr>
                  </a:lvl9pPr>
                </a:lstStyle>
                <a:p>
                  <a:pPr>
                    <a:spcBef>
                      <a:spcPts val="0"/>
                    </a:spcBef>
                    <a:buSzPct val="70000"/>
                  </a:pPr>
                  <a14:m>
                    <m:oMathPara xmlns:m="http://schemas.openxmlformats.org/officeDocument/2006/math">
                      <m:oMathParaPr>
                        <m:jc m:val="left"/>
                      </m:oMathParaPr>
                      <m:oMath xmlns:m="http://schemas.openxmlformats.org/officeDocument/2006/math">
                        <m:r>
                          <a:rPr kumimoji="0" lang="en-US" altLang="zh-TW" sz="2400" b="0" i="1" smtClean="0">
                            <a:solidFill>
                              <a:srgbClr val="000000"/>
                            </a:solidFill>
                            <a:latin typeface="Cambria Math" panose="02040503050406030204" pitchFamily="18" charset="0"/>
                            <a:cs typeface="Times New Roman" pitchFamily="18" charset="0"/>
                          </a:rPr>
                          <m:t>h</m:t>
                        </m:r>
                        <m:r>
                          <a:rPr kumimoji="0" lang="en-US" altLang="zh-TW" sz="2400" i="1">
                            <a:solidFill>
                              <a:srgbClr val="000000"/>
                            </a:solidFill>
                            <a:latin typeface="Cambria Math"/>
                            <a:cs typeface="Times New Roman" pitchFamily="18" charset="0"/>
                          </a:rPr>
                          <m:t>(</m:t>
                        </m:r>
                        <m:r>
                          <a:rPr kumimoji="0" lang="en-US" altLang="zh-TW" sz="2400" i="1">
                            <a:solidFill>
                              <a:srgbClr val="000000"/>
                            </a:solidFill>
                            <a:latin typeface="Cambria Math"/>
                            <a:cs typeface="Times New Roman" pitchFamily="18" charset="0"/>
                          </a:rPr>
                          <m:t>𝑡</m:t>
                        </m:r>
                        <m:r>
                          <a:rPr kumimoji="0" lang="en-US" altLang="zh-TW" sz="2400" i="1">
                            <a:solidFill>
                              <a:srgbClr val="000000"/>
                            </a:solidFill>
                            <a:latin typeface="Cambria Math"/>
                            <a:cs typeface="Times New Roman" pitchFamily="18" charset="0"/>
                          </a:rPr>
                          <m:t>)</m:t>
                        </m:r>
                      </m:oMath>
                    </m:oMathPara>
                  </a14:m>
                  <a:endParaRPr kumimoji="0" lang="zh-TW" altLang="en-US" sz="2400" dirty="0">
                    <a:solidFill>
                      <a:srgbClr val="000000"/>
                    </a:solidFill>
                    <a:latin typeface="Times New Roman" pitchFamily="18" charset="0"/>
                    <a:cs typeface="Times New Roman" pitchFamily="18" charset="0"/>
                  </a:endParaRPr>
                </a:p>
              </p:txBody>
            </p:sp>
          </mc:Choice>
          <mc:Fallback xmlns="">
            <p:sp>
              <p:nvSpPr>
                <p:cNvPr id="15" name="矩形 14">
                  <a:extLst>
                    <a:ext uri="{FF2B5EF4-FFF2-40B4-BE49-F238E27FC236}">
                      <a16:creationId xmlns:a16="http://schemas.microsoft.com/office/drawing/2014/main" id="{F4EEA56E-0094-40B4-A850-1A8AE6F2E405}"/>
                    </a:ext>
                  </a:extLst>
                </p:cNvPr>
                <p:cNvSpPr>
                  <a:spLocks noRot="1" noChangeAspect="1" noMove="1" noResize="1" noEditPoints="1" noAdjustHandles="1" noChangeArrowheads="1" noChangeShapeType="1" noTextEdit="1"/>
                </p:cNvSpPr>
                <p:nvPr/>
              </p:nvSpPr>
              <p:spPr>
                <a:xfrm>
                  <a:off x="5081837" y="1012827"/>
                  <a:ext cx="824200" cy="461665"/>
                </a:xfrm>
                <a:prstGeom prst="rect">
                  <a:avLst/>
                </a:prstGeom>
                <a:blipFill>
                  <a:blip r:embed="rId6"/>
                  <a:stretch>
                    <a:fillRect l="-2222" b="-18421"/>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2881690711"/>
      </p:ext>
    </p:extLst>
  </p:cSld>
  <p:clrMapOvr>
    <a:masterClrMapping/>
  </p:clrMapOvr>
  <p:transition spd="med">
    <p:cut/>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25C303-6879-D547-8125-F07718E64B38}"/>
              </a:ext>
            </a:extLst>
          </p:cNvPr>
          <p:cNvSpPr>
            <a:spLocks noGrp="1"/>
          </p:cNvSpPr>
          <p:nvPr>
            <p:ph type="title"/>
          </p:nvPr>
        </p:nvSpPr>
        <p:spPr>
          <a:xfrm>
            <a:off x="660400" y="228602"/>
            <a:ext cx="10657633" cy="784225"/>
          </a:xfrm>
        </p:spPr>
        <p:txBody>
          <a:bodyPr/>
          <a:lstStyle/>
          <a:p>
            <a:r>
              <a:rPr lang="en-US" altLang="zh-CN" sz="3200" dirty="0">
                <a:solidFill>
                  <a:schemeClr val="tx1"/>
                </a:solidFill>
                <a:latin typeface="Times New Roman" panose="02020603050405020304" pitchFamily="18" charset="0"/>
                <a:cs typeface="Times New Roman" panose="02020603050405020304" pitchFamily="18" charset="0"/>
              </a:rPr>
              <a:t>Response of LTI Systems to Exponential Signal</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4540E06A-412C-CE41-9E57-121FB374F2B8}"/>
                  </a:ext>
                </a:extLst>
              </p:cNvPr>
              <p:cNvSpPr>
                <a:spLocks noGrp="1"/>
              </p:cNvSpPr>
              <p:nvPr>
                <p:ph idx="1"/>
              </p:nvPr>
            </p:nvSpPr>
            <p:spPr>
              <a:xfrm>
                <a:off x="509872" y="1101387"/>
                <a:ext cx="10958688" cy="5225143"/>
              </a:xfrm>
            </p:spPr>
            <p:txBody>
              <a:bodyPr/>
              <a:lstStyle/>
              <a:p>
                <a:pPr marL="457200" indent="-457200">
                  <a:buFont typeface="Arial" panose="020B0604020202020204" pitchFamily="34" charset="0"/>
                  <a:buChar char="•"/>
                </a:pPr>
                <a:endParaRPr lang="en-US" altLang="zh-CN" sz="2800" dirty="0">
                  <a:solidFill>
                    <a:schemeClr val="tx1"/>
                  </a:solidFill>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endParaRPr lang="en-US" altLang="zh-CN" sz="2800" dirty="0">
                  <a:solidFill>
                    <a:schemeClr val="tx1"/>
                  </a:solidFill>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endParaRPr lang="en-US" altLang="zh-CN" sz="2800" dirty="0">
                  <a:solidFill>
                    <a:schemeClr val="tx1"/>
                  </a:solidFill>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endParaRPr lang="en-US" altLang="zh-CN" sz="2800" dirty="0">
                  <a:solidFill>
                    <a:schemeClr val="tx1"/>
                  </a:solidFill>
                  <a:latin typeface="Times New Roman" panose="02020603050405020304" pitchFamily="18" charset="0"/>
                  <a:cs typeface="Times New Roman"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m:r>
                        <a:rPr kumimoji="0" lang="en-US" altLang="zh-TW" sz="2800" b="0" i="1" smtClean="0">
                          <a:solidFill>
                            <a:srgbClr val="000000"/>
                          </a:solidFill>
                          <a:latin typeface="Cambria Math" panose="02040503050406030204" pitchFamily="18" charset="0"/>
                          <a:cs typeface="Times New Roman" pitchFamily="18" charset="0"/>
                        </a:rPr>
                        <m:t>𝑦</m:t>
                      </m:r>
                      <m:d>
                        <m:dPr>
                          <m:ctrlPr>
                            <a:rPr kumimoji="0" lang="en-US" altLang="zh-TW" sz="2800" b="0" i="1">
                              <a:solidFill>
                                <a:srgbClr val="000000"/>
                              </a:solidFill>
                              <a:latin typeface="Cambria Math" panose="02040503050406030204" pitchFamily="18" charset="0"/>
                              <a:cs typeface="Times New Roman" pitchFamily="18" charset="0"/>
                            </a:rPr>
                          </m:ctrlPr>
                        </m:dPr>
                        <m:e>
                          <m:r>
                            <a:rPr kumimoji="0" lang="en-US" altLang="zh-TW" sz="2800" i="1">
                              <a:solidFill>
                                <a:srgbClr val="000000"/>
                              </a:solidFill>
                              <a:latin typeface="Cambria Math"/>
                              <a:cs typeface="Times New Roman" pitchFamily="18" charset="0"/>
                            </a:rPr>
                            <m:t>𝑡</m:t>
                          </m:r>
                        </m:e>
                      </m:d>
                      <m:r>
                        <a:rPr kumimoji="0" lang="en-US" altLang="zh-TW" sz="2800" b="0" i="1" smtClean="0">
                          <a:solidFill>
                            <a:srgbClr val="000000"/>
                          </a:solidFill>
                          <a:latin typeface="Cambria Math" panose="02040503050406030204" pitchFamily="18" charset="0"/>
                          <a:cs typeface="Times New Roman" pitchFamily="18" charset="0"/>
                        </a:rPr>
                        <m:t>=</m:t>
                      </m:r>
                      <m:nary>
                        <m:naryPr>
                          <m:ctrlPr>
                            <a:rPr kumimoji="0" lang="en-US" altLang="zh-TW" sz="2800" b="0" i="1" smtClean="0">
                              <a:solidFill>
                                <a:srgbClr val="000000"/>
                              </a:solidFill>
                              <a:latin typeface="Cambria Math" panose="02040503050406030204" pitchFamily="18" charset="0"/>
                              <a:cs typeface="Times New Roman" pitchFamily="18" charset="0"/>
                            </a:rPr>
                          </m:ctrlPr>
                        </m:naryPr>
                        <m:sub>
                          <m:r>
                            <m:rPr>
                              <m:brk m:alnAt="23"/>
                            </m:rPr>
                            <a:rPr kumimoji="0" lang="en-US" altLang="zh-TW" sz="2800" b="0" i="1" smtClean="0">
                              <a:solidFill>
                                <a:srgbClr val="000000"/>
                              </a:solidFill>
                              <a:latin typeface="Cambria Math" panose="02040503050406030204" pitchFamily="18" charset="0"/>
                              <a:cs typeface="Times New Roman" pitchFamily="18" charset="0"/>
                            </a:rPr>
                            <m:t>−</m:t>
                          </m:r>
                          <m:r>
                            <a:rPr kumimoji="0" lang="en-US" altLang="zh-TW" sz="2800" b="0" i="1" smtClean="0">
                              <a:solidFill>
                                <a:srgbClr val="000000"/>
                              </a:solidFill>
                              <a:latin typeface="Cambria Math" panose="02040503050406030204" pitchFamily="18" charset="0"/>
                              <a:ea typeface="Cambria Math" panose="02040503050406030204" pitchFamily="18" charset="0"/>
                              <a:cs typeface="Times New Roman" pitchFamily="18" charset="0"/>
                            </a:rPr>
                            <m:t>∞</m:t>
                          </m:r>
                        </m:sub>
                        <m:sup>
                          <m:r>
                            <a:rPr kumimoji="0" lang="en-US" altLang="zh-TW" sz="2800" b="0" i="1" smtClean="0">
                              <a:solidFill>
                                <a:srgbClr val="000000"/>
                              </a:solidFill>
                              <a:latin typeface="Cambria Math" panose="02040503050406030204" pitchFamily="18" charset="0"/>
                              <a:ea typeface="Cambria Math" panose="02040503050406030204" pitchFamily="18" charset="0"/>
                              <a:cs typeface="Times New Roman" pitchFamily="18" charset="0"/>
                            </a:rPr>
                            <m:t>∞</m:t>
                          </m:r>
                        </m:sup>
                        <m:e>
                          <m:r>
                            <a:rPr kumimoji="0" lang="en-US" altLang="zh-TW" sz="2800" b="0" i="1" smtClean="0">
                              <a:solidFill>
                                <a:srgbClr val="000000"/>
                              </a:solidFill>
                              <a:latin typeface="Cambria Math" panose="02040503050406030204" pitchFamily="18" charset="0"/>
                              <a:cs typeface="Times New Roman" pitchFamily="18" charset="0"/>
                            </a:rPr>
                            <m:t>h</m:t>
                          </m:r>
                          <m:d>
                            <m:dPr>
                              <m:ctrlPr>
                                <a:rPr kumimoji="0" lang="en-US" altLang="zh-TW" sz="2800" b="0" i="1" smtClean="0">
                                  <a:solidFill>
                                    <a:srgbClr val="000000"/>
                                  </a:solidFill>
                                  <a:latin typeface="Cambria Math" panose="02040503050406030204" pitchFamily="18" charset="0"/>
                                  <a:cs typeface="Times New Roman" pitchFamily="18" charset="0"/>
                                </a:rPr>
                              </m:ctrlPr>
                            </m:dPr>
                            <m:e>
                              <m:r>
                                <a:rPr kumimoji="0" lang="zh-TW" altLang="en-US" sz="2800" b="0" i="1" smtClean="0">
                                  <a:solidFill>
                                    <a:srgbClr val="000000"/>
                                  </a:solidFill>
                                  <a:latin typeface="Cambria Math" panose="02040503050406030204" pitchFamily="18" charset="0"/>
                                  <a:cs typeface="Times New Roman" pitchFamily="18" charset="0"/>
                                </a:rPr>
                                <m:t>𝜏</m:t>
                              </m:r>
                            </m:e>
                          </m:d>
                          <m:r>
                            <a:rPr kumimoji="0" lang="en-US" altLang="zh-TW" sz="2800" b="0" i="1" smtClean="0">
                              <a:solidFill>
                                <a:srgbClr val="000000"/>
                              </a:solidFill>
                              <a:latin typeface="Cambria Math" panose="02040503050406030204" pitchFamily="18" charset="0"/>
                              <a:cs typeface="Times New Roman" pitchFamily="18" charset="0"/>
                            </a:rPr>
                            <m:t>𝑥</m:t>
                          </m:r>
                          <m:d>
                            <m:dPr>
                              <m:ctrlPr>
                                <a:rPr kumimoji="0" lang="en-US" altLang="zh-TW" sz="2800" b="0" i="1" smtClean="0">
                                  <a:solidFill>
                                    <a:srgbClr val="000000"/>
                                  </a:solidFill>
                                  <a:latin typeface="Cambria Math" panose="02040503050406030204" pitchFamily="18" charset="0"/>
                                  <a:cs typeface="Times New Roman" pitchFamily="18" charset="0"/>
                                </a:rPr>
                              </m:ctrlPr>
                            </m:dPr>
                            <m:e>
                              <m:r>
                                <a:rPr kumimoji="0" lang="en-US" altLang="zh-TW" sz="2800" b="0" i="1" smtClean="0">
                                  <a:solidFill>
                                    <a:srgbClr val="000000"/>
                                  </a:solidFill>
                                  <a:latin typeface="Cambria Math" panose="02040503050406030204" pitchFamily="18" charset="0"/>
                                  <a:cs typeface="Times New Roman" pitchFamily="18" charset="0"/>
                                </a:rPr>
                                <m:t>𝑡</m:t>
                              </m:r>
                              <m:r>
                                <a:rPr kumimoji="0" lang="en-US" altLang="zh-TW" sz="2800" b="0" i="1" smtClean="0">
                                  <a:solidFill>
                                    <a:srgbClr val="000000"/>
                                  </a:solidFill>
                                  <a:latin typeface="Cambria Math" panose="02040503050406030204" pitchFamily="18" charset="0"/>
                                  <a:cs typeface="Times New Roman" pitchFamily="18" charset="0"/>
                                </a:rPr>
                                <m:t>−</m:t>
                              </m:r>
                              <m:r>
                                <a:rPr kumimoji="0" lang="zh-TW" altLang="en-US" sz="2800" b="0" i="1" smtClean="0">
                                  <a:solidFill>
                                    <a:srgbClr val="000000"/>
                                  </a:solidFill>
                                  <a:latin typeface="Cambria Math" panose="02040503050406030204" pitchFamily="18" charset="0"/>
                                  <a:cs typeface="Times New Roman" pitchFamily="18" charset="0"/>
                                </a:rPr>
                                <m:t>𝜏</m:t>
                              </m:r>
                            </m:e>
                          </m:d>
                          <m:r>
                            <a:rPr kumimoji="0" lang="en-US" altLang="zh-TW" sz="2800" b="0" i="1" smtClean="0">
                              <a:solidFill>
                                <a:srgbClr val="000000"/>
                              </a:solidFill>
                              <a:latin typeface="Cambria Math" panose="02040503050406030204" pitchFamily="18" charset="0"/>
                              <a:cs typeface="Times New Roman" pitchFamily="18" charset="0"/>
                            </a:rPr>
                            <m:t>𝑑</m:t>
                          </m:r>
                          <m:r>
                            <a:rPr kumimoji="0" lang="zh-TW" altLang="en-US" sz="2800" b="0" i="1" smtClean="0">
                              <a:solidFill>
                                <a:srgbClr val="000000"/>
                              </a:solidFill>
                              <a:latin typeface="Cambria Math" panose="02040503050406030204" pitchFamily="18" charset="0"/>
                              <a:cs typeface="Times New Roman" pitchFamily="18" charset="0"/>
                            </a:rPr>
                            <m:t>𝜏</m:t>
                          </m:r>
                        </m:e>
                      </m:nary>
                    </m:oMath>
                  </m:oMathPara>
                </a14:m>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1100" b="0" dirty="0">
                  <a:solidFill>
                    <a:srgbClr val="000000"/>
                  </a:solidFill>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r>
                        <a:rPr kumimoji="0" lang="en-US" altLang="zh-TW" sz="2800" b="0" i="1" smtClean="0">
                          <a:solidFill>
                            <a:srgbClr val="000000"/>
                          </a:solidFill>
                          <a:latin typeface="Cambria Math" panose="02040503050406030204" pitchFamily="18" charset="0"/>
                          <a:cs typeface="Times New Roman" pitchFamily="18" charset="0"/>
                        </a:rPr>
                        <m:t>=</m:t>
                      </m:r>
                      <m:nary>
                        <m:naryPr>
                          <m:ctrlPr>
                            <a:rPr kumimoji="0" lang="en-US" altLang="zh-TW" sz="2800" b="0" i="1" smtClean="0">
                              <a:solidFill>
                                <a:srgbClr val="000000"/>
                              </a:solidFill>
                              <a:latin typeface="Cambria Math" panose="02040503050406030204" pitchFamily="18" charset="0"/>
                              <a:cs typeface="Times New Roman" pitchFamily="18" charset="0"/>
                            </a:rPr>
                          </m:ctrlPr>
                        </m:naryPr>
                        <m:sub>
                          <m:r>
                            <m:rPr>
                              <m:brk m:alnAt="23"/>
                            </m:rPr>
                            <a:rPr kumimoji="0" lang="en-US" altLang="zh-TW" sz="2800" b="0" i="1" smtClean="0">
                              <a:solidFill>
                                <a:srgbClr val="000000"/>
                              </a:solidFill>
                              <a:latin typeface="Cambria Math" panose="02040503050406030204" pitchFamily="18" charset="0"/>
                              <a:cs typeface="Times New Roman" pitchFamily="18" charset="0"/>
                            </a:rPr>
                            <m:t>−</m:t>
                          </m:r>
                          <m:r>
                            <a:rPr kumimoji="0" lang="en-US" altLang="zh-TW" sz="2800" b="0" i="1" smtClean="0">
                              <a:solidFill>
                                <a:srgbClr val="000000"/>
                              </a:solidFill>
                              <a:latin typeface="Cambria Math" panose="02040503050406030204" pitchFamily="18" charset="0"/>
                              <a:ea typeface="Cambria Math" panose="02040503050406030204" pitchFamily="18" charset="0"/>
                              <a:cs typeface="Times New Roman" pitchFamily="18" charset="0"/>
                            </a:rPr>
                            <m:t>∞</m:t>
                          </m:r>
                        </m:sub>
                        <m:sup>
                          <m:r>
                            <a:rPr kumimoji="0" lang="en-US" altLang="zh-TW" sz="2800" b="0" i="1" smtClean="0">
                              <a:solidFill>
                                <a:srgbClr val="000000"/>
                              </a:solidFill>
                              <a:latin typeface="Cambria Math" panose="02040503050406030204" pitchFamily="18" charset="0"/>
                              <a:ea typeface="Cambria Math" panose="02040503050406030204" pitchFamily="18" charset="0"/>
                              <a:cs typeface="Times New Roman" pitchFamily="18" charset="0"/>
                            </a:rPr>
                            <m:t>∞</m:t>
                          </m:r>
                        </m:sup>
                        <m:e>
                          <m:r>
                            <a:rPr kumimoji="0" lang="en-US" altLang="zh-TW" sz="2800" b="0" i="1" smtClean="0">
                              <a:solidFill>
                                <a:srgbClr val="000000"/>
                              </a:solidFill>
                              <a:latin typeface="Cambria Math" panose="02040503050406030204" pitchFamily="18" charset="0"/>
                              <a:cs typeface="Times New Roman" pitchFamily="18" charset="0"/>
                            </a:rPr>
                            <m:t>h</m:t>
                          </m:r>
                          <m:d>
                            <m:dPr>
                              <m:ctrlPr>
                                <a:rPr kumimoji="0" lang="en-US" altLang="zh-TW" sz="2800" b="0" i="1" smtClean="0">
                                  <a:solidFill>
                                    <a:srgbClr val="000000"/>
                                  </a:solidFill>
                                  <a:latin typeface="Cambria Math" panose="02040503050406030204" pitchFamily="18" charset="0"/>
                                  <a:cs typeface="Times New Roman" pitchFamily="18" charset="0"/>
                                </a:rPr>
                              </m:ctrlPr>
                            </m:dPr>
                            <m:e>
                              <m:r>
                                <a:rPr kumimoji="0" lang="zh-TW" altLang="en-US" sz="2800" b="0" i="1" smtClean="0">
                                  <a:solidFill>
                                    <a:srgbClr val="000000"/>
                                  </a:solidFill>
                                  <a:latin typeface="Cambria Math" panose="02040503050406030204" pitchFamily="18" charset="0"/>
                                  <a:cs typeface="Times New Roman" pitchFamily="18" charset="0"/>
                                </a:rPr>
                                <m:t>𝜏</m:t>
                              </m:r>
                            </m:e>
                          </m:d>
                          <m:sSup>
                            <m:sSupPr>
                              <m:ctrlPr>
                                <a:rPr kumimoji="0" lang="en-US" altLang="zh-TW" sz="2800" b="0" i="1" smtClean="0">
                                  <a:solidFill>
                                    <a:srgbClr val="000000"/>
                                  </a:solidFill>
                                  <a:latin typeface="Cambria Math" panose="02040503050406030204" pitchFamily="18" charset="0"/>
                                  <a:cs typeface="Times New Roman" pitchFamily="18" charset="0"/>
                                </a:rPr>
                              </m:ctrlPr>
                            </m:sSupPr>
                            <m:e>
                              <m:r>
                                <a:rPr kumimoji="0" lang="en-US" altLang="zh-TW" sz="2800" b="0" i="1" smtClean="0">
                                  <a:solidFill>
                                    <a:srgbClr val="000000"/>
                                  </a:solidFill>
                                  <a:latin typeface="Cambria Math" panose="02040503050406030204" pitchFamily="18" charset="0"/>
                                  <a:cs typeface="Times New Roman" pitchFamily="18" charset="0"/>
                                </a:rPr>
                                <m:t>𝑒</m:t>
                              </m:r>
                            </m:e>
                            <m:sup>
                              <m:r>
                                <a:rPr kumimoji="0" lang="en-US" altLang="zh-TW" sz="2800" b="0" i="1" smtClean="0">
                                  <a:solidFill>
                                    <a:srgbClr val="000000"/>
                                  </a:solidFill>
                                  <a:latin typeface="Cambria Math" panose="02040503050406030204" pitchFamily="18" charset="0"/>
                                  <a:cs typeface="Times New Roman" pitchFamily="18" charset="0"/>
                                </a:rPr>
                                <m:t>𝑠</m:t>
                              </m:r>
                              <m:r>
                                <a:rPr lang="en-US" altLang="zh-CN" sz="2800" i="1" smtClean="0">
                                  <a:latin typeface="Cambria Math" panose="02040503050406030204" pitchFamily="18" charset="0"/>
                                  <a:cs typeface="Times New Roman" panose="02020603050405020304" pitchFamily="18" charset="0"/>
                                </a:rPr>
                                <m:t> </m:t>
                              </m:r>
                              <m:r>
                                <a:rPr lang="en-US" altLang="zh-CN" sz="2800" b="0" i="1" smtClean="0">
                                  <a:latin typeface="Cambria Math" panose="02040503050406030204" pitchFamily="18" charset="0"/>
                                  <a:cs typeface="Times New Roman" panose="02020603050405020304" pitchFamily="18" charset="0"/>
                                </a:rPr>
                                <m:t>(</m:t>
                              </m:r>
                              <m:r>
                                <a:rPr lang="en-US" altLang="zh-CN" sz="2800" b="0" i="1" smtClean="0">
                                  <a:latin typeface="Cambria Math" panose="02040503050406030204" pitchFamily="18" charset="0"/>
                                  <a:cs typeface="Times New Roman" panose="02020603050405020304" pitchFamily="18" charset="0"/>
                                </a:rPr>
                                <m:t>𝑡</m:t>
                              </m:r>
                              <m:r>
                                <a:rPr lang="en-US" altLang="zh-CN" sz="2800" b="0" i="1" smtClean="0">
                                  <a:latin typeface="Cambria Math" panose="02040503050406030204" pitchFamily="18" charset="0"/>
                                  <a:cs typeface="Times New Roman" panose="02020603050405020304" pitchFamily="18" charset="0"/>
                                </a:rPr>
                                <m:t>−</m:t>
                              </m:r>
                              <m:r>
                                <a:rPr lang="zh-CN" altLang="en-US" sz="2800" b="0" i="1" smtClean="0">
                                  <a:latin typeface="Cambria Math" panose="02040503050406030204" pitchFamily="18" charset="0"/>
                                  <a:cs typeface="Times New Roman" panose="02020603050405020304" pitchFamily="18" charset="0"/>
                                </a:rPr>
                                <m:t>𝜏</m:t>
                              </m:r>
                              <m:r>
                                <a:rPr lang="en-US" altLang="zh-CN" sz="2800" b="0" i="1" smtClean="0">
                                  <a:latin typeface="Cambria Math" panose="02040503050406030204" pitchFamily="18" charset="0"/>
                                  <a:cs typeface="Times New Roman" panose="02020603050405020304" pitchFamily="18" charset="0"/>
                                </a:rPr>
                                <m:t>)</m:t>
                              </m:r>
                            </m:sup>
                          </m:sSup>
                          <m:r>
                            <a:rPr kumimoji="0" lang="en-US" altLang="zh-TW" sz="2800" b="0" i="1" smtClean="0">
                              <a:solidFill>
                                <a:srgbClr val="000000"/>
                              </a:solidFill>
                              <a:latin typeface="Cambria Math" panose="02040503050406030204" pitchFamily="18" charset="0"/>
                              <a:cs typeface="Times New Roman" pitchFamily="18" charset="0"/>
                            </a:rPr>
                            <m:t>𝑑</m:t>
                          </m:r>
                          <m:r>
                            <a:rPr kumimoji="0" lang="zh-TW" altLang="en-US" sz="2800" b="0" i="1" smtClean="0">
                              <a:solidFill>
                                <a:srgbClr val="000000"/>
                              </a:solidFill>
                              <a:latin typeface="Cambria Math" panose="02040503050406030204" pitchFamily="18" charset="0"/>
                              <a:cs typeface="Times New Roman" pitchFamily="18" charset="0"/>
                            </a:rPr>
                            <m:t>𝜏</m:t>
                          </m:r>
                        </m:e>
                      </m:nary>
                      <m:r>
                        <a:rPr lang="en-US" altLang="zh-TW" sz="2800" i="1">
                          <a:solidFill>
                            <a:srgbClr val="000000"/>
                          </a:solidFill>
                          <a:latin typeface="Cambria Math" panose="02040503050406030204" pitchFamily="18" charset="0"/>
                          <a:cs typeface="Times New Roman" pitchFamily="18" charset="0"/>
                        </a:rPr>
                        <m:t>=</m:t>
                      </m:r>
                      <m:nary>
                        <m:naryPr>
                          <m:ctrlPr>
                            <a:rPr lang="en-US" altLang="zh-TW" sz="2800" i="1">
                              <a:solidFill>
                                <a:srgbClr val="000000"/>
                              </a:solidFill>
                              <a:latin typeface="Cambria Math" panose="02040503050406030204" pitchFamily="18" charset="0"/>
                              <a:cs typeface="Times New Roman" pitchFamily="18" charset="0"/>
                            </a:rPr>
                          </m:ctrlPr>
                        </m:naryPr>
                        <m:sub>
                          <m:r>
                            <m:rPr>
                              <m:brk m:alnAt="23"/>
                            </m:rPr>
                            <a:rPr lang="en-US" altLang="zh-TW" sz="2800" i="1">
                              <a:solidFill>
                                <a:srgbClr val="000000"/>
                              </a:solidFill>
                              <a:latin typeface="Cambria Math" panose="02040503050406030204" pitchFamily="18" charset="0"/>
                              <a:cs typeface="Times New Roman" pitchFamily="18" charset="0"/>
                            </a:rPr>
                            <m:t>−</m:t>
                          </m:r>
                          <m:r>
                            <a:rPr lang="en-US" altLang="zh-TW" sz="2800" i="1">
                              <a:solidFill>
                                <a:srgbClr val="000000"/>
                              </a:solidFill>
                              <a:latin typeface="Cambria Math" panose="02040503050406030204" pitchFamily="18" charset="0"/>
                              <a:ea typeface="Cambria Math" panose="02040503050406030204" pitchFamily="18" charset="0"/>
                              <a:cs typeface="Times New Roman" pitchFamily="18" charset="0"/>
                            </a:rPr>
                            <m:t>∞</m:t>
                          </m:r>
                        </m:sub>
                        <m:sup>
                          <m:r>
                            <a:rPr lang="en-US" altLang="zh-TW" sz="2800" i="1">
                              <a:solidFill>
                                <a:srgbClr val="000000"/>
                              </a:solidFill>
                              <a:latin typeface="Cambria Math" panose="02040503050406030204" pitchFamily="18" charset="0"/>
                              <a:ea typeface="Cambria Math" panose="02040503050406030204" pitchFamily="18" charset="0"/>
                              <a:cs typeface="Times New Roman" pitchFamily="18" charset="0"/>
                            </a:rPr>
                            <m:t>∞</m:t>
                          </m:r>
                        </m:sup>
                        <m:e>
                          <m:sSup>
                            <m:sSupPr>
                              <m:ctrlPr>
                                <a:rPr lang="en-US" altLang="zh-TW" sz="2800" i="1">
                                  <a:solidFill>
                                    <a:srgbClr val="000000"/>
                                  </a:solidFill>
                                  <a:latin typeface="Cambria Math" panose="02040503050406030204" pitchFamily="18" charset="0"/>
                                  <a:cs typeface="Times New Roman" pitchFamily="18" charset="0"/>
                                </a:rPr>
                              </m:ctrlPr>
                            </m:sSupPr>
                            <m:e>
                              <m:r>
                                <a:rPr lang="en-US" altLang="zh-TW" sz="2800" i="1">
                                  <a:solidFill>
                                    <a:srgbClr val="000000"/>
                                  </a:solidFill>
                                  <a:latin typeface="Cambria Math" panose="02040503050406030204" pitchFamily="18" charset="0"/>
                                  <a:cs typeface="Times New Roman" pitchFamily="18" charset="0"/>
                                </a:rPr>
                                <m:t>𝑒</m:t>
                              </m:r>
                            </m:e>
                            <m:sup>
                              <m:r>
                                <a:rPr lang="en-US" altLang="zh-TW" sz="2800" b="0" i="1" smtClean="0">
                                  <a:solidFill>
                                    <a:srgbClr val="000000"/>
                                  </a:solidFill>
                                  <a:latin typeface="Cambria Math" panose="02040503050406030204" pitchFamily="18" charset="0"/>
                                  <a:cs typeface="Times New Roman" pitchFamily="18" charset="0"/>
                                </a:rPr>
                                <m:t>𝑠</m:t>
                              </m:r>
                              <m:r>
                                <a:rPr lang="en-US" altLang="zh-CN" sz="2800" i="1">
                                  <a:latin typeface="Cambria Math" panose="02040503050406030204" pitchFamily="18" charset="0"/>
                                  <a:cs typeface="Times New Roman" panose="02020603050405020304" pitchFamily="18" charset="0"/>
                                </a:rPr>
                                <m:t>𝑡</m:t>
                              </m:r>
                            </m:sup>
                          </m:sSup>
                          <m:r>
                            <a:rPr lang="en-US" altLang="zh-TW" sz="2800" i="1">
                              <a:solidFill>
                                <a:srgbClr val="000000"/>
                              </a:solidFill>
                              <a:latin typeface="Cambria Math" panose="02040503050406030204" pitchFamily="18" charset="0"/>
                              <a:cs typeface="Times New Roman" pitchFamily="18" charset="0"/>
                            </a:rPr>
                            <m:t>h</m:t>
                          </m:r>
                          <m:d>
                            <m:dPr>
                              <m:ctrlPr>
                                <a:rPr lang="en-US" altLang="zh-TW" sz="2800" i="1">
                                  <a:solidFill>
                                    <a:srgbClr val="000000"/>
                                  </a:solidFill>
                                  <a:latin typeface="Cambria Math" panose="02040503050406030204" pitchFamily="18" charset="0"/>
                                  <a:cs typeface="Times New Roman" pitchFamily="18" charset="0"/>
                                </a:rPr>
                              </m:ctrlPr>
                            </m:dPr>
                            <m:e>
                              <m:r>
                                <a:rPr lang="zh-TW" altLang="en-US" sz="2800" i="1">
                                  <a:solidFill>
                                    <a:srgbClr val="000000"/>
                                  </a:solidFill>
                                  <a:latin typeface="Cambria Math" panose="02040503050406030204" pitchFamily="18" charset="0"/>
                                  <a:cs typeface="Times New Roman" pitchFamily="18" charset="0"/>
                                </a:rPr>
                                <m:t>𝜏</m:t>
                              </m:r>
                            </m:e>
                          </m:d>
                          <m:sSup>
                            <m:sSupPr>
                              <m:ctrlPr>
                                <a:rPr lang="en-US" altLang="zh-TW" sz="2800" i="1">
                                  <a:solidFill>
                                    <a:srgbClr val="000000"/>
                                  </a:solidFill>
                                  <a:latin typeface="Cambria Math" panose="02040503050406030204" pitchFamily="18" charset="0"/>
                                  <a:cs typeface="Times New Roman" pitchFamily="18" charset="0"/>
                                </a:rPr>
                              </m:ctrlPr>
                            </m:sSupPr>
                            <m:e>
                              <m:r>
                                <a:rPr lang="en-US" altLang="zh-TW" sz="2800" i="1">
                                  <a:solidFill>
                                    <a:srgbClr val="000000"/>
                                  </a:solidFill>
                                  <a:latin typeface="Cambria Math" panose="02040503050406030204" pitchFamily="18" charset="0"/>
                                  <a:cs typeface="Times New Roman" pitchFamily="18" charset="0"/>
                                </a:rPr>
                                <m:t>𝑒</m:t>
                              </m:r>
                            </m:e>
                            <m:sup>
                              <m:r>
                                <a:rPr lang="en-US" altLang="zh-TW" sz="2800" i="1">
                                  <a:solidFill>
                                    <a:srgbClr val="000000"/>
                                  </a:solidFill>
                                  <a:latin typeface="Cambria Math" panose="02040503050406030204" pitchFamily="18" charset="0"/>
                                  <a:cs typeface="Times New Roman" pitchFamily="18" charset="0"/>
                                </a:rPr>
                                <m:t>−</m:t>
                              </m:r>
                              <m:r>
                                <a:rPr lang="en-US" altLang="zh-TW" sz="2800" b="0" i="1" smtClean="0">
                                  <a:solidFill>
                                    <a:srgbClr val="000000"/>
                                  </a:solidFill>
                                  <a:latin typeface="Cambria Math" panose="02040503050406030204" pitchFamily="18" charset="0"/>
                                  <a:cs typeface="Times New Roman" pitchFamily="18" charset="0"/>
                                </a:rPr>
                                <m:t>𝑠</m:t>
                              </m:r>
                              <m:r>
                                <a:rPr lang="zh-CN" altLang="en-US" sz="2800" i="1">
                                  <a:latin typeface="Cambria Math" panose="02040503050406030204" pitchFamily="18" charset="0"/>
                                  <a:cs typeface="Times New Roman" panose="02020603050405020304" pitchFamily="18" charset="0"/>
                                </a:rPr>
                                <m:t>𝜏</m:t>
                              </m:r>
                            </m:sup>
                          </m:sSup>
                          <m:r>
                            <a:rPr lang="en-US" altLang="zh-TW" sz="2800" i="1">
                              <a:solidFill>
                                <a:srgbClr val="000000"/>
                              </a:solidFill>
                              <a:latin typeface="Cambria Math" panose="02040503050406030204" pitchFamily="18" charset="0"/>
                              <a:cs typeface="Times New Roman" pitchFamily="18" charset="0"/>
                            </a:rPr>
                            <m:t>𝑑</m:t>
                          </m:r>
                          <m:r>
                            <a:rPr lang="zh-TW" altLang="en-US" sz="2800" i="1">
                              <a:solidFill>
                                <a:srgbClr val="000000"/>
                              </a:solidFill>
                              <a:latin typeface="Cambria Math" panose="02040503050406030204" pitchFamily="18" charset="0"/>
                              <a:cs typeface="Times New Roman" pitchFamily="18" charset="0"/>
                            </a:rPr>
                            <m:t>𝜏</m:t>
                          </m:r>
                        </m:e>
                      </m:nary>
                    </m:oMath>
                  </m:oMathPara>
                </a14:m>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1800" b="0" dirty="0">
                  <a:solidFill>
                    <a:srgbClr val="000000"/>
                  </a:solidFill>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r>
                        <a:rPr kumimoji="0" lang="en-US" altLang="zh-TW" sz="2800" b="0" i="1" smtClean="0">
                          <a:solidFill>
                            <a:srgbClr val="000000"/>
                          </a:solidFill>
                          <a:latin typeface="Cambria Math" panose="02040503050406030204" pitchFamily="18" charset="0"/>
                          <a:cs typeface="Times New Roman" pitchFamily="18" charset="0"/>
                        </a:rPr>
                        <m:t>=</m:t>
                      </m:r>
                      <m:sSup>
                        <m:sSupPr>
                          <m:ctrlPr>
                            <a:rPr lang="en-US" altLang="zh-TW" sz="2800" i="1">
                              <a:solidFill>
                                <a:srgbClr val="000000"/>
                              </a:solidFill>
                              <a:latin typeface="Cambria Math" panose="02040503050406030204" pitchFamily="18" charset="0"/>
                              <a:cs typeface="Times New Roman" pitchFamily="18" charset="0"/>
                            </a:rPr>
                          </m:ctrlPr>
                        </m:sSupPr>
                        <m:e>
                          <m:r>
                            <a:rPr lang="en-US" altLang="zh-TW" sz="2800" i="1">
                              <a:solidFill>
                                <a:srgbClr val="000000"/>
                              </a:solidFill>
                              <a:latin typeface="Cambria Math" panose="02040503050406030204" pitchFamily="18" charset="0"/>
                              <a:cs typeface="Times New Roman" pitchFamily="18" charset="0"/>
                            </a:rPr>
                            <m:t>𝑒</m:t>
                          </m:r>
                        </m:e>
                        <m:sup>
                          <m:r>
                            <a:rPr lang="en-US" altLang="zh-TW" sz="2800" b="0" i="1" smtClean="0">
                              <a:solidFill>
                                <a:srgbClr val="000000"/>
                              </a:solidFill>
                              <a:latin typeface="Cambria Math" panose="02040503050406030204" pitchFamily="18" charset="0"/>
                              <a:cs typeface="Times New Roman" pitchFamily="18" charset="0"/>
                            </a:rPr>
                            <m:t>𝑠</m:t>
                          </m:r>
                          <m:r>
                            <a:rPr lang="en-US" altLang="zh-CN" sz="2800" i="1">
                              <a:latin typeface="Cambria Math" panose="02040503050406030204" pitchFamily="18" charset="0"/>
                              <a:cs typeface="Times New Roman" panose="02020603050405020304" pitchFamily="18" charset="0"/>
                            </a:rPr>
                            <m:t>𝑡</m:t>
                          </m:r>
                        </m:sup>
                      </m:sSup>
                      <m:nary>
                        <m:naryPr>
                          <m:ctrlPr>
                            <a:rPr kumimoji="0" lang="en-US" altLang="zh-TW" sz="2800" b="0" i="1" smtClean="0">
                              <a:solidFill>
                                <a:srgbClr val="000000"/>
                              </a:solidFill>
                              <a:latin typeface="Cambria Math" panose="02040503050406030204" pitchFamily="18" charset="0"/>
                              <a:cs typeface="Times New Roman" pitchFamily="18" charset="0"/>
                            </a:rPr>
                          </m:ctrlPr>
                        </m:naryPr>
                        <m:sub>
                          <m:r>
                            <m:rPr>
                              <m:brk m:alnAt="23"/>
                            </m:rPr>
                            <a:rPr kumimoji="0" lang="en-US" altLang="zh-TW" sz="2800" b="0" i="1" smtClean="0">
                              <a:solidFill>
                                <a:srgbClr val="000000"/>
                              </a:solidFill>
                              <a:latin typeface="Cambria Math" panose="02040503050406030204" pitchFamily="18" charset="0"/>
                              <a:cs typeface="Times New Roman" pitchFamily="18" charset="0"/>
                            </a:rPr>
                            <m:t>−</m:t>
                          </m:r>
                          <m:r>
                            <a:rPr kumimoji="0" lang="en-US" altLang="zh-TW" sz="2800" b="0" i="1" smtClean="0">
                              <a:solidFill>
                                <a:srgbClr val="000000"/>
                              </a:solidFill>
                              <a:latin typeface="Cambria Math" panose="02040503050406030204" pitchFamily="18" charset="0"/>
                              <a:ea typeface="Cambria Math" panose="02040503050406030204" pitchFamily="18" charset="0"/>
                              <a:cs typeface="Times New Roman" pitchFamily="18" charset="0"/>
                            </a:rPr>
                            <m:t>∞</m:t>
                          </m:r>
                        </m:sub>
                        <m:sup>
                          <m:r>
                            <a:rPr kumimoji="0" lang="en-US" altLang="zh-TW" sz="2800" b="0" i="1" smtClean="0">
                              <a:solidFill>
                                <a:srgbClr val="000000"/>
                              </a:solidFill>
                              <a:latin typeface="Cambria Math" panose="02040503050406030204" pitchFamily="18" charset="0"/>
                              <a:ea typeface="Cambria Math" panose="02040503050406030204" pitchFamily="18" charset="0"/>
                              <a:cs typeface="Times New Roman" pitchFamily="18" charset="0"/>
                            </a:rPr>
                            <m:t>∞</m:t>
                          </m:r>
                        </m:sup>
                        <m:e>
                          <m:r>
                            <a:rPr kumimoji="0" lang="en-US" altLang="zh-TW" sz="2800" b="0" i="1" smtClean="0">
                              <a:solidFill>
                                <a:srgbClr val="000000"/>
                              </a:solidFill>
                              <a:latin typeface="Cambria Math" panose="02040503050406030204" pitchFamily="18" charset="0"/>
                              <a:cs typeface="Times New Roman" pitchFamily="18" charset="0"/>
                            </a:rPr>
                            <m:t>h</m:t>
                          </m:r>
                          <m:d>
                            <m:dPr>
                              <m:ctrlPr>
                                <a:rPr kumimoji="0" lang="en-US" altLang="zh-TW" sz="2800" b="0" i="1" smtClean="0">
                                  <a:solidFill>
                                    <a:srgbClr val="000000"/>
                                  </a:solidFill>
                                  <a:latin typeface="Cambria Math" panose="02040503050406030204" pitchFamily="18" charset="0"/>
                                  <a:cs typeface="Times New Roman" pitchFamily="18" charset="0"/>
                                </a:rPr>
                              </m:ctrlPr>
                            </m:dPr>
                            <m:e>
                              <m:r>
                                <a:rPr kumimoji="0" lang="zh-TW" altLang="en-US" sz="2800" b="0" i="1" smtClean="0">
                                  <a:solidFill>
                                    <a:srgbClr val="000000"/>
                                  </a:solidFill>
                                  <a:latin typeface="Cambria Math" panose="02040503050406030204" pitchFamily="18" charset="0"/>
                                  <a:cs typeface="Times New Roman" pitchFamily="18" charset="0"/>
                                </a:rPr>
                                <m:t>𝜏</m:t>
                              </m:r>
                            </m:e>
                          </m:d>
                          <m:sSup>
                            <m:sSupPr>
                              <m:ctrlPr>
                                <a:rPr kumimoji="0" lang="en-US" altLang="zh-TW" sz="2800" b="0" i="1" smtClean="0">
                                  <a:solidFill>
                                    <a:srgbClr val="000000"/>
                                  </a:solidFill>
                                  <a:latin typeface="Cambria Math" panose="02040503050406030204" pitchFamily="18" charset="0"/>
                                  <a:cs typeface="Times New Roman" pitchFamily="18" charset="0"/>
                                </a:rPr>
                              </m:ctrlPr>
                            </m:sSupPr>
                            <m:e>
                              <m:r>
                                <a:rPr kumimoji="0" lang="en-US" altLang="zh-TW" sz="2800" b="0" i="1" smtClean="0">
                                  <a:solidFill>
                                    <a:srgbClr val="000000"/>
                                  </a:solidFill>
                                  <a:latin typeface="Cambria Math" panose="02040503050406030204" pitchFamily="18" charset="0"/>
                                  <a:cs typeface="Times New Roman" pitchFamily="18" charset="0"/>
                                </a:rPr>
                                <m:t>𝑒</m:t>
                              </m:r>
                            </m:e>
                            <m:sup>
                              <m:r>
                                <a:rPr kumimoji="0" lang="en-US" altLang="zh-TW" sz="2800" b="0" i="1" smtClean="0">
                                  <a:solidFill>
                                    <a:srgbClr val="000000"/>
                                  </a:solidFill>
                                  <a:latin typeface="Cambria Math" panose="02040503050406030204" pitchFamily="18" charset="0"/>
                                  <a:cs typeface="Times New Roman" pitchFamily="18" charset="0"/>
                                </a:rPr>
                                <m:t>−</m:t>
                              </m:r>
                              <m:r>
                                <a:rPr kumimoji="0" lang="en-US" altLang="zh-TW" sz="2800" b="0" i="1" smtClean="0">
                                  <a:solidFill>
                                    <a:srgbClr val="000000"/>
                                  </a:solidFill>
                                  <a:latin typeface="Cambria Math" panose="02040503050406030204" pitchFamily="18" charset="0"/>
                                  <a:cs typeface="Times New Roman" pitchFamily="18" charset="0"/>
                                </a:rPr>
                                <m:t>𝑠</m:t>
                              </m:r>
                              <m:r>
                                <a:rPr lang="zh-CN" altLang="en-US" sz="2800" b="0" i="1" smtClean="0">
                                  <a:latin typeface="Cambria Math" panose="02040503050406030204" pitchFamily="18" charset="0"/>
                                  <a:cs typeface="Times New Roman" panose="02020603050405020304" pitchFamily="18" charset="0"/>
                                </a:rPr>
                                <m:t>𝜏</m:t>
                              </m:r>
                            </m:sup>
                          </m:sSup>
                          <m:r>
                            <a:rPr kumimoji="0" lang="en-US" altLang="zh-TW" sz="2800" b="0" i="1" smtClean="0">
                              <a:solidFill>
                                <a:srgbClr val="000000"/>
                              </a:solidFill>
                              <a:latin typeface="Cambria Math" panose="02040503050406030204" pitchFamily="18" charset="0"/>
                              <a:cs typeface="Times New Roman" pitchFamily="18" charset="0"/>
                            </a:rPr>
                            <m:t>𝑑</m:t>
                          </m:r>
                          <m:r>
                            <a:rPr kumimoji="0" lang="zh-TW" altLang="en-US" sz="2800" b="0" i="1" smtClean="0">
                              <a:solidFill>
                                <a:srgbClr val="000000"/>
                              </a:solidFill>
                              <a:latin typeface="Cambria Math" panose="02040503050406030204" pitchFamily="18" charset="0"/>
                              <a:cs typeface="Times New Roman" pitchFamily="18" charset="0"/>
                            </a:rPr>
                            <m:t>𝜏</m:t>
                          </m:r>
                        </m:e>
                      </m:nary>
                    </m:oMath>
                  </m:oMathPara>
                </a14:m>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dirty="0">
                  <a:solidFill>
                    <a:srgbClr val="000000"/>
                  </a:solidFill>
                  <a:latin typeface="Times New Roman" pitchFamily="18" charset="0"/>
                  <a:cs typeface="Times New Roman" pitchFamily="18" charset="0"/>
                </a:endParaRPr>
              </a:p>
              <a:p>
                <a:pPr marL="0" indent="0">
                  <a:buNone/>
                </a:pPr>
                <a:endParaRPr lang="en-US" altLang="zh-CN"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kumimoji="0" lang="zh-TW" altLang="en-US" sz="2800" dirty="0">
                  <a:solidFill>
                    <a:srgbClr val="000000"/>
                  </a:solidFill>
                  <a:latin typeface="Times New Roman" pitchFamily="18" charset="0"/>
                  <a:cs typeface="Times New Roman" pitchFamily="18" charset="0"/>
                </a:endParaRPr>
              </a:p>
              <a:p>
                <a:pPr marL="0" indent="0">
                  <a:buNone/>
                </a:pPr>
                <a:endParaRPr lang="en-US" altLang="zh-CN" sz="2800" dirty="0">
                  <a:solidFill>
                    <a:schemeClr val="tx1"/>
                  </a:solidFill>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endParaRPr lang="en-US" altLang="zh-CN"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CN" sz="28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3" name="内容占位符 2">
                <a:extLst>
                  <a:ext uri="{FF2B5EF4-FFF2-40B4-BE49-F238E27FC236}">
                    <a16:creationId xmlns:a16="http://schemas.microsoft.com/office/drawing/2014/main" id="{4540E06A-412C-CE41-9E57-121FB374F2B8}"/>
                  </a:ext>
                </a:extLst>
              </p:cNvPr>
              <p:cNvSpPr>
                <a:spLocks noGrp="1" noRot="1" noChangeAspect="1" noMove="1" noResize="1" noEditPoints="1" noAdjustHandles="1" noChangeArrowheads="1" noChangeShapeType="1" noTextEdit="1"/>
              </p:cNvSpPr>
              <p:nvPr>
                <p:ph idx="1"/>
              </p:nvPr>
            </p:nvSpPr>
            <p:spPr>
              <a:xfrm>
                <a:off x="509872" y="1101387"/>
                <a:ext cx="10958688" cy="5225143"/>
              </a:xfrm>
              <a:blipFill>
                <a:blip r:embed="rId3"/>
                <a:stretch>
                  <a:fillRect/>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id="{85E636C3-A315-5A44-AEB6-E49847757912}"/>
              </a:ext>
            </a:extLst>
          </p:cNvPr>
          <p:cNvSpPr>
            <a:spLocks noGrp="1"/>
          </p:cNvSpPr>
          <p:nvPr>
            <p:ph type="sldNum" sz="quarter" idx="12"/>
          </p:nvPr>
        </p:nvSpPr>
        <p:spPr/>
        <p:txBody>
          <a:bodyPr/>
          <a:lstStyle/>
          <a:p>
            <a:fld id="{89DB14B3-731A-4352-BC82-B1993596BD11}" type="slidenum">
              <a:rPr lang="zh-CN" altLang="en-US" smtClean="0"/>
              <a:pPr/>
              <a:t>18</a:t>
            </a:fld>
            <a:endParaRPr lang="zh-CN" altLang="en-US" dirty="0"/>
          </a:p>
        </p:txBody>
      </p:sp>
      <p:grpSp>
        <p:nvGrpSpPr>
          <p:cNvPr id="16" name="组合 15">
            <a:extLst>
              <a:ext uri="{FF2B5EF4-FFF2-40B4-BE49-F238E27FC236}">
                <a16:creationId xmlns:a16="http://schemas.microsoft.com/office/drawing/2014/main" id="{0E8573E3-0CEF-4E22-AB1C-CE44B83721D6}"/>
              </a:ext>
            </a:extLst>
          </p:cNvPr>
          <p:cNvGrpSpPr/>
          <p:nvPr/>
        </p:nvGrpSpPr>
        <p:grpSpPr>
          <a:xfrm>
            <a:off x="2851812" y="1314776"/>
            <a:ext cx="4961655" cy="1018523"/>
            <a:chOff x="2730514" y="1012827"/>
            <a:chExt cx="4961655" cy="1018523"/>
          </a:xfrm>
        </p:grpSpPr>
        <p:grpSp>
          <p:nvGrpSpPr>
            <p:cNvPr id="8" name="群組 3">
              <a:extLst>
                <a:ext uri="{FF2B5EF4-FFF2-40B4-BE49-F238E27FC236}">
                  <a16:creationId xmlns:a16="http://schemas.microsoft.com/office/drawing/2014/main" id="{D1C2F23E-604E-4A08-8F1C-C9E369E7CC68}"/>
                </a:ext>
              </a:extLst>
            </p:cNvPr>
            <p:cNvGrpSpPr/>
            <p:nvPr/>
          </p:nvGrpSpPr>
          <p:grpSpPr>
            <a:xfrm>
              <a:off x="2730514" y="1257950"/>
              <a:ext cx="4961655" cy="773400"/>
              <a:chOff x="-501559" y="1409398"/>
              <a:chExt cx="4961655" cy="773400"/>
            </a:xfrm>
          </p:grpSpPr>
          <p:sp>
            <p:nvSpPr>
              <p:cNvPr id="9" name="矩形 8">
                <a:extLst>
                  <a:ext uri="{FF2B5EF4-FFF2-40B4-BE49-F238E27FC236}">
                    <a16:creationId xmlns:a16="http://schemas.microsoft.com/office/drawing/2014/main" id="{FB8D9201-2665-47EF-B04D-36C1E04CD8D8}"/>
                  </a:ext>
                </a:extLst>
              </p:cNvPr>
              <p:cNvSpPr/>
              <p:nvPr/>
            </p:nvSpPr>
            <p:spPr>
              <a:xfrm>
                <a:off x="1763688" y="1628800"/>
                <a:ext cx="864096" cy="553998"/>
              </a:xfrm>
              <a:prstGeom prst="rect">
                <a:avLst/>
              </a:prstGeom>
              <a:ln/>
            </p:spPr>
            <p:style>
              <a:lnRef idx="2">
                <a:schemeClr val="dk1"/>
              </a:lnRef>
              <a:fillRef idx="1">
                <a:schemeClr val="lt1"/>
              </a:fillRef>
              <a:effectRef idx="0">
                <a:schemeClr val="dk1"/>
              </a:effectRef>
              <a:fontRef idx="minor">
                <a:schemeClr val="dk1"/>
              </a:fontRef>
            </p:style>
            <p:txBody>
              <a:bodyPr rIns="90000" rtlCol="0" anchor="ctr" anchorCtr="0">
                <a:spAutoFit/>
              </a:bodyPr>
              <a:lstStyle>
                <a:defPPr>
                  <a:defRPr lang="zh-TW"/>
                </a:defPPr>
                <a:lvl1pPr algn="l" rtl="0" fontAlgn="base">
                  <a:spcBef>
                    <a:spcPct val="0"/>
                  </a:spcBef>
                  <a:spcAft>
                    <a:spcPct val="0"/>
                  </a:spcAft>
                  <a:defRPr kumimoji="1" kern="1200">
                    <a:solidFill>
                      <a:schemeClr val="dk1"/>
                    </a:solidFill>
                    <a:latin typeface="+mn-lt"/>
                    <a:ea typeface="+mn-ea"/>
                    <a:cs typeface="+mn-cs"/>
                  </a:defRPr>
                </a:lvl1pPr>
                <a:lvl2pPr marL="457200" algn="l" rtl="0" fontAlgn="base">
                  <a:spcBef>
                    <a:spcPct val="0"/>
                  </a:spcBef>
                  <a:spcAft>
                    <a:spcPct val="0"/>
                  </a:spcAft>
                  <a:defRPr kumimoji="1" kern="1200">
                    <a:solidFill>
                      <a:schemeClr val="dk1"/>
                    </a:solidFill>
                    <a:latin typeface="+mn-lt"/>
                    <a:ea typeface="+mn-ea"/>
                    <a:cs typeface="+mn-cs"/>
                  </a:defRPr>
                </a:lvl2pPr>
                <a:lvl3pPr marL="914400" algn="l" rtl="0" fontAlgn="base">
                  <a:spcBef>
                    <a:spcPct val="0"/>
                  </a:spcBef>
                  <a:spcAft>
                    <a:spcPct val="0"/>
                  </a:spcAft>
                  <a:defRPr kumimoji="1" kern="1200">
                    <a:solidFill>
                      <a:schemeClr val="dk1"/>
                    </a:solidFill>
                    <a:latin typeface="+mn-lt"/>
                    <a:ea typeface="+mn-ea"/>
                    <a:cs typeface="+mn-cs"/>
                  </a:defRPr>
                </a:lvl3pPr>
                <a:lvl4pPr marL="1371600" algn="l" rtl="0" fontAlgn="base">
                  <a:spcBef>
                    <a:spcPct val="0"/>
                  </a:spcBef>
                  <a:spcAft>
                    <a:spcPct val="0"/>
                  </a:spcAft>
                  <a:defRPr kumimoji="1" kern="1200">
                    <a:solidFill>
                      <a:schemeClr val="dk1"/>
                    </a:solidFill>
                    <a:latin typeface="+mn-lt"/>
                    <a:ea typeface="+mn-ea"/>
                    <a:cs typeface="+mn-cs"/>
                  </a:defRPr>
                </a:lvl4pPr>
                <a:lvl5pPr marL="1828800" algn="l" rtl="0" fontAlgn="base">
                  <a:spcBef>
                    <a:spcPct val="0"/>
                  </a:spcBef>
                  <a:spcAft>
                    <a:spcPct val="0"/>
                  </a:spcAft>
                  <a:defRPr kumimoji="1" kern="1200">
                    <a:solidFill>
                      <a:schemeClr val="dk1"/>
                    </a:solidFill>
                    <a:latin typeface="+mn-lt"/>
                    <a:ea typeface="+mn-ea"/>
                    <a:cs typeface="+mn-cs"/>
                  </a:defRPr>
                </a:lvl5pPr>
                <a:lvl6pPr marL="2286000" algn="l" defTabSz="914400" rtl="0" eaLnBrk="1" latinLnBrk="0" hangingPunct="1">
                  <a:defRPr kumimoji="1" kern="1200">
                    <a:solidFill>
                      <a:schemeClr val="dk1"/>
                    </a:solidFill>
                    <a:latin typeface="+mn-lt"/>
                    <a:ea typeface="+mn-ea"/>
                    <a:cs typeface="+mn-cs"/>
                  </a:defRPr>
                </a:lvl6pPr>
                <a:lvl7pPr marL="2743200" algn="l" defTabSz="914400" rtl="0" eaLnBrk="1" latinLnBrk="0" hangingPunct="1">
                  <a:defRPr kumimoji="1" kern="1200">
                    <a:solidFill>
                      <a:schemeClr val="dk1"/>
                    </a:solidFill>
                    <a:latin typeface="+mn-lt"/>
                    <a:ea typeface="+mn-ea"/>
                    <a:cs typeface="+mn-cs"/>
                  </a:defRPr>
                </a:lvl7pPr>
                <a:lvl8pPr marL="3200400" algn="l" defTabSz="914400" rtl="0" eaLnBrk="1" latinLnBrk="0" hangingPunct="1">
                  <a:defRPr kumimoji="1" kern="1200">
                    <a:solidFill>
                      <a:schemeClr val="dk1"/>
                    </a:solidFill>
                    <a:latin typeface="+mn-lt"/>
                    <a:ea typeface="+mn-ea"/>
                    <a:cs typeface="+mn-cs"/>
                  </a:defRPr>
                </a:lvl8pPr>
                <a:lvl9pPr marL="3657600" algn="l" defTabSz="914400" rtl="0" eaLnBrk="1" latinLnBrk="0" hangingPunct="1">
                  <a:defRPr kumimoji="1" kern="1200">
                    <a:solidFill>
                      <a:schemeClr val="dk1"/>
                    </a:solidFill>
                    <a:latin typeface="+mn-lt"/>
                    <a:ea typeface="+mn-ea"/>
                    <a:cs typeface="+mn-cs"/>
                  </a:defRPr>
                </a:lvl9pPr>
              </a:lstStyle>
              <a:p>
                <a:pPr>
                  <a:spcBef>
                    <a:spcPts val="0"/>
                  </a:spcBef>
                  <a:buSzPct val="70000"/>
                </a:pPr>
                <a:r>
                  <a:rPr kumimoji="0" lang="en-US" altLang="zh-TW" sz="3000" dirty="0">
                    <a:solidFill>
                      <a:srgbClr val="000000"/>
                    </a:solidFill>
                    <a:latin typeface="Times New Roman" pitchFamily="18" charset="0"/>
                    <a:cs typeface="Times New Roman" pitchFamily="18" charset="0"/>
                  </a:rPr>
                  <a:t>LTI</a:t>
                </a:r>
                <a:endParaRPr kumimoji="0" lang="zh-TW" altLang="en-US" sz="3000" dirty="0">
                  <a:solidFill>
                    <a:srgbClr val="000000"/>
                  </a:solidFill>
                  <a:latin typeface="Times New Roman" pitchFamily="18" charset="0"/>
                  <a:cs typeface="Times New Roman" pitchFamily="18" charset="0"/>
                </a:endParaRPr>
              </a:p>
            </p:txBody>
          </p:sp>
          <p:cxnSp>
            <p:nvCxnSpPr>
              <p:cNvPr id="10" name="直線單箭頭接點 5">
                <a:extLst>
                  <a:ext uri="{FF2B5EF4-FFF2-40B4-BE49-F238E27FC236}">
                    <a16:creationId xmlns:a16="http://schemas.microsoft.com/office/drawing/2014/main" id="{BF480817-EA5E-46C7-95CC-F86B0C1601C3}"/>
                  </a:ext>
                </a:extLst>
              </p:cNvPr>
              <p:cNvCxnSpPr>
                <a:cxnSpLocks/>
                <a:stCxn id="9" idx="3"/>
              </p:cNvCxnSpPr>
              <p:nvPr/>
            </p:nvCxnSpPr>
            <p:spPr>
              <a:xfrm>
                <a:off x="2627784" y="1905799"/>
                <a:ext cx="1080000" cy="0"/>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11" name="直線單箭頭接點 6">
                <a:extLst>
                  <a:ext uri="{FF2B5EF4-FFF2-40B4-BE49-F238E27FC236}">
                    <a16:creationId xmlns:a16="http://schemas.microsoft.com/office/drawing/2014/main" id="{A1862AF4-7485-4F5E-AED4-DCDC4518E4B3}"/>
                  </a:ext>
                </a:extLst>
              </p:cNvPr>
              <p:cNvCxnSpPr/>
              <p:nvPr/>
            </p:nvCxnSpPr>
            <p:spPr>
              <a:xfrm>
                <a:off x="683568" y="1904400"/>
                <a:ext cx="1080000" cy="0"/>
              </a:xfrm>
              <a:prstGeom prst="straightConnector1">
                <a:avLst/>
              </a:prstGeom>
              <a:ln>
                <a:tailEnd type="arrow"/>
              </a:ln>
            </p:spPr>
            <p:style>
              <a:lnRef idx="2">
                <a:schemeClr val="dk1"/>
              </a:lnRef>
              <a:fillRef idx="1">
                <a:schemeClr val="lt1"/>
              </a:fillRef>
              <a:effectRef idx="0">
                <a:schemeClr val="dk1"/>
              </a:effectRef>
              <a:fontRef idx="minor">
                <a:schemeClr val="dk1"/>
              </a:fontRef>
            </p:style>
          </p:cxnSp>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id="{35AA3B82-332B-4256-A84F-E8A2E1DF3E13}"/>
                      </a:ext>
                    </a:extLst>
                  </p:cNvPr>
                  <p:cNvSpPr/>
                  <p:nvPr/>
                </p:nvSpPr>
                <p:spPr>
                  <a:xfrm>
                    <a:off x="3635896" y="1409398"/>
                    <a:ext cx="824200" cy="461665"/>
                  </a:xfrm>
                  <a:prstGeom prst="rect">
                    <a:avLst/>
                  </a:prstGeom>
                </p:spPr>
                <p:txBody>
                  <a:bodyPr wrap="none">
                    <a:spAutoFit/>
                  </a:bodyPr>
                  <a:lstStyle>
                    <a:defPPr>
                      <a:defRPr lang="zh-TW"/>
                    </a:defPPr>
                    <a:lvl1pPr algn="l" rtl="0" fontAlgn="base">
                      <a:spcBef>
                        <a:spcPct val="0"/>
                      </a:spcBef>
                      <a:spcAft>
                        <a:spcPct val="0"/>
                      </a:spcAft>
                      <a:defRPr kumimoji="1" kern="1200">
                        <a:solidFill>
                          <a:schemeClr val="tx1"/>
                        </a:solidFill>
                        <a:latin typeface="Calibri" pitchFamily="34" charset="0"/>
                        <a:ea typeface="新細明體" pitchFamily="18" charset="-120"/>
                        <a:cs typeface="+mn-cs"/>
                      </a:defRPr>
                    </a:lvl1pPr>
                    <a:lvl2pPr marL="457200" algn="l" rtl="0" fontAlgn="base">
                      <a:spcBef>
                        <a:spcPct val="0"/>
                      </a:spcBef>
                      <a:spcAft>
                        <a:spcPct val="0"/>
                      </a:spcAft>
                      <a:defRPr kumimoji="1" kern="1200">
                        <a:solidFill>
                          <a:schemeClr val="tx1"/>
                        </a:solidFill>
                        <a:latin typeface="Calibri" pitchFamily="34" charset="0"/>
                        <a:ea typeface="新細明體" pitchFamily="18" charset="-120"/>
                        <a:cs typeface="+mn-cs"/>
                      </a:defRPr>
                    </a:lvl2pPr>
                    <a:lvl3pPr marL="914400" algn="l" rtl="0" fontAlgn="base">
                      <a:spcBef>
                        <a:spcPct val="0"/>
                      </a:spcBef>
                      <a:spcAft>
                        <a:spcPct val="0"/>
                      </a:spcAft>
                      <a:defRPr kumimoji="1" kern="1200">
                        <a:solidFill>
                          <a:schemeClr val="tx1"/>
                        </a:solidFill>
                        <a:latin typeface="Calibri" pitchFamily="34" charset="0"/>
                        <a:ea typeface="新細明體" pitchFamily="18" charset="-120"/>
                        <a:cs typeface="+mn-cs"/>
                      </a:defRPr>
                    </a:lvl3pPr>
                    <a:lvl4pPr marL="1371600" algn="l" rtl="0" fontAlgn="base">
                      <a:spcBef>
                        <a:spcPct val="0"/>
                      </a:spcBef>
                      <a:spcAft>
                        <a:spcPct val="0"/>
                      </a:spcAft>
                      <a:defRPr kumimoji="1" kern="1200">
                        <a:solidFill>
                          <a:schemeClr val="tx1"/>
                        </a:solidFill>
                        <a:latin typeface="Calibri" pitchFamily="34" charset="0"/>
                        <a:ea typeface="新細明體" pitchFamily="18" charset="-120"/>
                        <a:cs typeface="+mn-cs"/>
                      </a:defRPr>
                    </a:lvl4pPr>
                    <a:lvl5pPr marL="1828800" algn="l" rtl="0" fontAlgn="base">
                      <a:spcBef>
                        <a:spcPct val="0"/>
                      </a:spcBef>
                      <a:spcAft>
                        <a:spcPct val="0"/>
                      </a:spcAft>
                      <a:defRPr kumimoji="1" kern="1200">
                        <a:solidFill>
                          <a:schemeClr val="tx1"/>
                        </a:solidFill>
                        <a:latin typeface="Calibri" pitchFamily="34" charset="0"/>
                        <a:ea typeface="新細明體" pitchFamily="18" charset="-120"/>
                        <a:cs typeface="+mn-cs"/>
                      </a:defRPr>
                    </a:lvl5pPr>
                    <a:lvl6pPr marL="2286000" algn="l" defTabSz="914400" rtl="0" eaLnBrk="1" latinLnBrk="0" hangingPunct="1">
                      <a:defRPr kumimoji="1" kern="1200">
                        <a:solidFill>
                          <a:schemeClr val="tx1"/>
                        </a:solidFill>
                        <a:latin typeface="Calibri" pitchFamily="34" charset="0"/>
                        <a:ea typeface="新細明體" pitchFamily="18" charset="-120"/>
                        <a:cs typeface="+mn-cs"/>
                      </a:defRPr>
                    </a:lvl6pPr>
                    <a:lvl7pPr marL="2743200" algn="l" defTabSz="914400" rtl="0" eaLnBrk="1" latinLnBrk="0" hangingPunct="1">
                      <a:defRPr kumimoji="1" kern="1200">
                        <a:solidFill>
                          <a:schemeClr val="tx1"/>
                        </a:solidFill>
                        <a:latin typeface="Calibri" pitchFamily="34" charset="0"/>
                        <a:ea typeface="新細明體" pitchFamily="18" charset="-120"/>
                        <a:cs typeface="+mn-cs"/>
                      </a:defRPr>
                    </a:lvl7pPr>
                    <a:lvl8pPr marL="3200400" algn="l" defTabSz="914400" rtl="0" eaLnBrk="1" latinLnBrk="0" hangingPunct="1">
                      <a:defRPr kumimoji="1" kern="1200">
                        <a:solidFill>
                          <a:schemeClr val="tx1"/>
                        </a:solidFill>
                        <a:latin typeface="Calibri" pitchFamily="34" charset="0"/>
                        <a:ea typeface="新細明體" pitchFamily="18" charset="-120"/>
                        <a:cs typeface="+mn-cs"/>
                      </a:defRPr>
                    </a:lvl8pPr>
                    <a:lvl9pPr marL="3657600" algn="l" defTabSz="914400" rtl="0" eaLnBrk="1" latinLnBrk="0" hangingPunct="1">
                      <a:defRPr kumimoji="1" kern="1200">
                        <a:solidFill>
                          <a:schemeClr val="tx1"/>
                        </a:solidFill>
                        <a:latin typeface="Calibri" pitchFamily="34" charset="0"/>
                        <a:ea typeface="新細明體" pitchFamily="18" charset="-120"/>
                        <a:cs typeface="+mn-cs"/>
                      </a:defRPr>
                    </a:lvl9pPr>
                  </a:lstStyle>
                  <a:p>
                    <a:pPr>
                      <a:spcBef>
                        <a:spcPts val="0"/>
                      </a:spcBef>
                      <a:buSzPct val="70000"/>
                    </a:pPr>
                    <a14:m>
                      <m:oMathPara xmlns:m="http://schemas.openxmlformats.org/officeDocument/2006/math">
                        <m:oMathParaPr>
                          <m:jc m:val="left"/>
                        </m:oMathParaPr>
                        <m:oMath xmlns:m="http://schemas.openxmlformats.org/officeDocument/2006/math">
                          <m:r>
                            <a:rPr kumimoji="0" lang="en-US" altLang="zh-TW" sz="2400" b="0" i="1" smtClean="0">
                              <a:solidFill>
                                <a:srgbClr val="000000"/>
                              </a:solidFill>
                              <a:latin typeface="Cambria Math"/>
                              <a:cs typeface="Times New Roman" pitchFamily="18" charset="0"/>
                            </a:rPr>
                            <m:t>𝑦</m:t>
                          </m:r>
                          <m:r>
                            <a:rPr kumimoji="0" lang="en-US" altLang="zh-TW" sz="2400" i="1">
                              <a:solidFill>
                                <a:srgbClr val="000000"/>
                              </a:solidFill>
                              <a:latin typeface="Cambria Math"/>
                              <a:cs typeface="Times New Roman" pitchFamily="18" charset="0"/>
                            </a:rPr>
                            <m:t>(</m:t>
                          </m:r>
                          <m:r>
                            <a:rPr kumimoji="0" lang="en-US" altLang="zh-TW" sz="2400" i="1">
                              <a:solidFill>
                                <a:srgbClr val="000000"/>
                              </a:solidFill>
                              <a:latin typeface="Cambria Math"/>
                              <a:cs typeface="Times New Roman" pitchFamily="18" charset="0"/>
                            </a:rPr>
                            <m:t>𝑡</m:t>
                          </m:r>
                          <m:r>
                            <a:rPr kumimoji="0" lang="en-US" altLang="zh-TW" sz="2400" i="1">
                              <a:solidFill>
                                <a:srgbClr val="000000"/>
                              </a:solidFill>
                              <a:latin typeface="Cambria Math"/>
                              <a:cs typeface="Times New Roman" pitchFamily="18" charset="0"/>
                            </a:rPr>
                            <m:t>)</m:t>
                          </m:r>
                        </m:oMath>
                      </m:oMathPara>
                    </a14:m>
                    <a:endParaRPr kumimoji="0" lang="zh-TW" altLang="en-US" sz="2400" dirty="0">
                      <a:solidFill>
                        <a:srgbClr val="000000"/>
                      </a:solidFill>
                      <a:latin typeface="Times New Roman" pitchFamily="18" charset="0"/>
                      <a:cs typeface="Times New Roman" pitchFamily="18" charset="0"/>
                    </a:endParaRPr>
                  </a:p>
                </p:txBody>
              </p:sp>
            </mc:Choice>
            <mc:Fallback xmlns="">
              <p:sp>
                <p:nvSpPr>
                  <p:cNvPr id="12" name="矩形 11">
                    <a:extLst>
                      <a:ext uri="{FF2B5EF4-FFF2-40B4-BE49-F238E27FC236}">
                        <a16:creationId xmlns:a16="http://schemas.microsoft.com/office/drawing/2014/main" id="{35AA3B82-332B-4256-A84F-E8A2E1DF3E13}"/>
                      </a:ext>
                    </a:extLst>
                  </p:cNvPr>
                  <p:cNvSpPr>
                    <a:spLocks noRot="1" noChangeAspect="1" noMove="1" noResize="1" noEditPoints="1" noAdjustHandles="1" noChangeArrowheads="1" noChangeShapeType="1" noTextEdit="1"/>
                  </p:cNvSpPr>
                  <p:nvPr/>
                </p:nvSpPr>
                <p:spPr>
                  <a:xfrm>
                    <a:off x="3635896" y="1409398"/>
                    <a:ext cx="824200" cy="461665"/>
                  </a:xfrm>
                  <a:prstGeom prst="rect">
                    <a:avLst/>
                  </a:prstGeom>
                  <a:blipFill>
                    <a:blip r:embed="rId4"/>
                    <a:stretch>
                      <a:fillRect l="-2222" b="-1842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矩形 12">
                    <a:extLst>
                      <a:ext uri="{FF2B5EF4-FFF2-40B4-BE49-F238E27FC236}">
                        <a16:creationId xmlns:a16="http://schemas.microsoft.com/office/drawing/2014/main" id="{B5D0374C-E6AD-44D6-A5A1-02C3FF2DB08F}"/>
                      </a:ext>
                    </a:extLst>
                  </p:cNvPr>
                  <p:cNvSpPr/>
                  <p:nvPr/>
                </p:nvSpPr>
                <p:spPr>
                  <a:xfrm>
                    <a:off x="-501559" y="1420415"/>
                    <a:ext cx="1622432" cy="461665"/>
                  </a:xfrm>
                  <a:prstGeom prst="rect">
                    <a:avLst/>
                  </a:prstGeom>
                </p:spPr>
                <p:txBody>
                  <a:bodyPr wrap="none">
                    <a:spAutoFit/>
                  </a:bodyPr>
                  <a:lstStyle>
                    <a:defPPr>
                      <a:defRPr lang="zh-TW"/>
                    </a:defPPr>
                    <a:lvl1pPr algn="l" rtl="0" fontAlgn="base">
                      <a:spcBef>
                        <a:spcPct val="0"/>
                      </a:spcBef>
                      <a:spcAft>
                        <a:spcPct val="0"/>
                      </a:spcAft>
                      <a:defRPr kumimoji="1" kern="1200">
                        <a:solidFill>
                          <a:schemeClr val="tx1"/>
                        </a:solidFill>
                        <a:latin typeface="Calibri" pitchFamily="34" charset="0"/>
                        <a:ea typeface="新細明體" pitchFamily="18" charset="-120"/>
                        <a:cs typeface="+mn-cs"/>
                      </a:defRPr>
                    </a:lvl1pPr>
                    <a:lvl2pPr marL="457200" algn="l" rtl="0" fontAlgn="base">
                      <a:spcBef>
                        <a:spcPct val="0"/>
                      </a:spcBef>
                      <a:spcAft>
                        <a:spcPct val="0"/>
                      </a:spcAft>
                      <a:defRPr kumimoji="1" kern="1200">
                        <a:solidFill>
                          <a:schemeClr val="tx1"/>
                        </a:solidFill>
                        <a:latin typeface="Calibri" pitchFamily="34" charset="0"/>
                        <a:ea typeface="新細明體" pitchFamily="18" charset="-120"/>
                        <a:cs typeface="+mn-cs"/>
                      </a:defRPr>
                    </a:lvl2pPr>
                    <a:lvl3pPr marL="914400" algn="l" rtl="0" fontAlgn="base">
                      <a:spcBef>
                        <a:spcPct val="0"/>
                      </a:spcBef>
                      <a:spcAft>
                        <a:spcPct val="0"/>
                      </a:spcAft>
                      <a:defRPr kumimoji="1" kern="1200">
                        <a:solidFill>
                          <a:schemeClr val="tx1"/>
                        </a:solidFill>
                        <a:latin typeface="Calibri" pitchFamily="34" charset="0"/>
                        <a:ea typeface="新細明體" pitchFamily="18" charset="-120"/>
                        <a:cs typeface="+mn-cs"/>
                      </a:defRPr>
                    </a:lvl3pPr>
                    <a:lvl4pPr marL="1371600" algn="l" rtl="0" fontAlgn="base">
                      <a:spcBef>
                        <a:spcPct val="0"/>
                      </a:spcBef>
                      <a:spcAft>
                        <a:spcPct val="0"/>
                      </a:spcAft>
                      <a:defRPr kumimoji="1" kern="1200">
                        <a:solidFill>
                          <a:schemeClr val="tx1"/>
                        </a:solidFill>
                        <a:latin typeface="Calibri" pitchFamily="34" charset="0"/>
                        <a:ea typeface="新細明體" pitchFamily="18" charset="-120"/>
                        <a:cs typeface="+mn-cs"/>
                      </a:defRPr>
                    </a:lvl4pPr>
                    <a:lvl5pPr marL="1828800" algn="l" rtl="0" fontAlgn="base">
                      <a:spcBef>
                        <a:spcPct val="0"/>
                      </a:spcBef>
                      <a:spcAft>
                        <a:spcPct val="0"/>
                      </a:spcAft>
                      <a:defRPr kumimoji="1" kern="1200">
                        <a:solidFill>
                          <a:schemeClr val="tx1"/>
                        </a:solidFill>
                        <a:latin typeface="Calibri" pitchFamily="34" charset="0"/>
                        <a:ea typeface="新細明體" pitchFamily="18" charset="-120"/>
                        <a:cs typeface="+mn-cs"/>
                      </a:defRPr>
                    </a:lvl5pPr>
                    <a:lvl6pPr marL="2286000" algn="l" defTabSz="914400" rtl="0" eaLnBrk="1" latinLnBrk="0" hangingPunct="1">
                      <a:defRPr kumimoji="1" kern="1200">
                        <a:solidFill>
                          <a:schemeClr val="tx1"/>
                        </a:solidFill>
                        <a:latin typeface="Calibri" pitchFamily="34" charset="0"/>
                        <a:ea typeface="新細明體" pitchFamily="18" charset="-120"/>
                        <a:cs typeface="+mn-cs"/>
                      </a:defRPr>
                    </a:lvl6pPr>
                    <a:lvl7pPr marL="2743200" algn="l" defTabSz="914400" rtl="0" eaLnBrk="1" latinLnBrk="0" hangingPunct="1">
                      <a:defRPr kumimoji="1" kern="1200">
                        <a:solidFill>
                          <a:schemeClr val="tx1"/>
                        </a:solidFill>
                        <a:latin typeface="Calibri" pitchFamily="34" charset="0"/>
                        <a:ea typeface="新細明體" pitchFamily="18" charset="-120"/>
                        <a:cs typeface="+mn-cs"/>
                      </a:defRPr>
                    </a:lvl7pPr>
                    <a:lvl8pPr marL="3200400" algn="l" defTabSz="914400" rtl="0" eaLnBrk="1" latinLnBrk="0" hangingPunct="1">
                      <a:defRPr kumimoji="1" kern="1200">
                        <a:solidFill>
                          <a:schemeClr val="tx1"/>
                        </a:solidFill>
                        <a:latin typeface="Calibri" pitchFamily="34" charset="0"/>
                        <a:ea typeface="新細明體" pitchFamily="18" charset="-120"/>
                        <a:cs typeface="+mn-cs"/>
                      </a:defRPr>
                    </a:lvl8pPr>
                    <a:lvl9pPr marL="3657600" algn="l" defTabSz="914400" rtl="0" eaLnBrk="1" latinLnBrk="0" hangingPunct="1">
                      <a:defRPr kumimoji="1" kern="1200">
                        <a:solidFill>
                          <a:schemeClr val="tx1"/>
                        </a:solidFill>
                        <a:latin typeface="Calibri" pitchFamily="34" charset="0"/>
                        <a:ea typeface="新細明體" pitchFamily="18" charset="-120"/>
                        <a:cs typeface="+mn-cs"/>
                      </a:defRPr>
                    </a:lvl9pPr>
                  </a:lstStyle>
                  <a:p>
                    <a:pPr>
                      <a:spcBef>
                        <a:spcPts val="0"/>
                      </a:spcBef>
                      <a:buSzPct val="70000"/>
                    </a:pPr>
                    <a14:m>
                      <m:oMathPara xmlns:m="http://schemas.openxmlformats.org/officeDocument/2006/math">
                        <m:oMathParaPr>
                          <m:jc m:val="left"/>
                        </m:oMathParaPr>
                        <m:oMath xmlns:m="http://schemas.openxmlformats.org/officeDocument/2006/math">
                          <m:r>
                            <a:rPr kumimoji="0" lang="en-US" altLang="zh-TW" sz="2400" b="0" i="1" smtClean="0">
                              <a:solidFill>
                                <a:srgbClr val="000000"/>
                              </a:solidFill>
                              <a:latin typeface="Cambria Math"/>
                              <a:cs typeface="Times New Roman" pitchFamily="18" charset="0"/>
                            </a:rPr>
                            <m:t>𝑥</m:t>
                          </m:r>
                          <m:d>
                            <m:dPr>
                              <m:ctrlPr>
                                <a:rPr kumimoji="0" lang="en-US" altLang="zh-TW" sz="2400" b="0" i="1">
                                  <a:solidFill>
                                    <a:srgbClr val="000000"/>
                                  </a:solidFill>
                                  <a:latin typeface="Cambria Math" panose="02040503050406030204" pitchFamily="18" charset="0"/>
                                  <a:cs typeface="Times New Roman" pitchFamily="18" charset="0"/>
                                </a:rPr>
                              </m:ctrlPr>
                            </m:dPr>
                            <m:e>
                              <m:r>
                                <a:rPr kumimoji="0" lang="en-US" altLang="zh-TW" sz="2400" i="1">
                                  <a:solidFill>
                                    <a:srgbClr val="000000"/>
                                  </a:solidFill>
                                  <a:latin typeface="Cambria Math"/>
                                  <a:cs typeface="Times New Roman" pitchFamily="18" charset="0"/>
                                </a:rPr>
                                <m:t>𝑡</m:t>
                              </m:r>
                            </m:e>
                          </m:d>
                          <m:r>
                            <a:rPr kumimoji="0" lang="en-US" altLang="zh-TW" sz="2400" b="0" i="1" smtClean="0">
                              <a:solidFill>
                                <a:srgbClr val="000000"/>
                              </a:solidFill>
                              <a:latin typeface="Cambria Math" panose="02040503050406030204" pitchFamily="18" charset="0"/>
                              <a:cs typeface="Times New Roman" pitchFamily="18" charset="0"/>
                            </a:rPr>
                            <m:t>=</m:t>
                          </m:r>
                          <m:sSup>
                            <m:sSupPr>
                              <m:ctrlPr>
                                <a:rPr lang="en-US" altLang="zh-CN" sz="2400" i="1">
                                  <a:latin typeface="Cambria Math" panose="02040503050406030204" pitchFamily="18" charset="0"/>
                                  <a:cs typeface="Times New Roman" panose="02020603050405020304" pitchFamily="18" charset="0"/>
                                </a:rPr>
                              </m:ctrlPr>
                            </m:sSupPr>
                            <m:e>
                              <m:r>
                                <a:rPr lang="en-US" altLang="zh-CN" sz="2400" i="1">
                                  <a:latin typeface="Cambria Math" panose="02040503050406030204" pitchFamily="18" charset="0"/>
                                  <a:cs typeface="Times New Roman" panose="02020603050405020304" pitchFamily="18" charset="0"/>
                                </a:rPr>
                                <m:t>𝑒</m:t>
                              </m:r>
                            </m:e>
                            <m:sup>
                              <m:r>
                                <a:rPr lang="en-US" altLang="zh-CN" sz="2400" b="0" i="1" smtClean="0">
                                  <a:latin typeface="Cambria Math" panose="02040503050406030204" pitchFamily="18" charset="0"/>
                                  <a:cs typeface="Times New Roman" panose="02020603050405020304" pitchFamily="18" charset="0"/>
                                </a:rPr>
                                <m:t>𝑠</m:t>
                              </m:r>
                              <m:r>
                                <a:rPr lang="en-US" altLang="zh-CN" sz="2400" i="1">
                                  <a:latin typeface="Cambria Math" panose="02040503050406030204" pitchFamily="18" charset="0"/>
                                  <a:cs typeface="Times New Roman" panose="02020603050405020304" pitchFamily="18" charset="0"/>
                                </a:rPr>
                                <m:t>𝑡</m:t>
                              </m:r>
                            </m:sup>
                          </m:sSup>
                        </m:oMath>
                      </m:oMathPara>
                    </a14:m>
                    <a:endParaRPr kumimoji="0" lang="zh-TW" altLang="en-US" sz="2400" dirty="0">
                      <a:solidFill>
                        <a:srgbClr val="000000"/>
                      </a:solidFill>
                      <a:latin typeface="Times New Roman" pitchFamily="18" charset="0"/>
                      <a:cs typeface="Times New Roman" pitchFamily="18" charset="0"/>
                    </a:endParaRPr>
                  </a:p>
                </p:txBody>
              </p:sp>
            </mc:Choice>
            <mc:Fallback xmlns="">
              <p:sp>
                <p:nvSpPr>
                  <p:cNvPr id="13" name="矩形 12">
                    <a:extLst>
                      <a:ext uri="{FF2B5EF4-FFF2-40B4-BE49-F238E27FC236}">
                        <a16:creationId xmlns:a16="http://schemas.microsoft.com/office/drawing/2014/main" id="{B5D0374C-E6AD-44D6-A5A1-02C3FF2DB08F}"/>
                      </a:ext>
                    </a:extLst>
                  </p:cNvPr>
                  <p:cNvSpPr>
                    <a:spLocks noRot="1" noChangeAspect="1" noMove="1" noResize="1" noEditPoints="1" noAdjustHandles="1" noChangeArrowheads="1" noChangeShapeType="1" noTextEdit="1"/>
                  </p:cNvSpPr>
                  <p:nvPr/>
                </p:nvSpPr>
                <p:spPr>
                  <a:xfrm>
                    <a:off x="-501559" y="1420415"/>
                    <a:ext cx="1622432" cy="461665"/>
                  </a:xfrm>
                  <a:prstGeom prst="rect">
                    <a:avLst/>
                  </a:prstGeom>
                  <a:blipFill>
                    <a:blip r:embed="rId5"/>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15" name="矩形 14">
                  <a:extLst>
                    <a:ext uri="{FF2B5EF4-FFF2-40B4-BE49-F238E27FC236}">
                      <a16:creationId xmlns:a16="http://schemas.microsoft.com/office/drawing/2014/main" id="{F4EEA56E-0094-40B4-A850-1A8AE6F2E405}"/>
                    </a:ext>
                  </a:extLst>
                </p:cNvPr>
                <p:cNvSpPr/>
                <p:nvPr/>
              </p:nvSpPr>
              <p:spPr>
                <a:xfrm>
                  <a:off x="5081837" y="1012827"/>
                  <a:ext cx="824200" cy="461665"/>
                </a:xfrm>
                <a:prstGeom prst="rect">
                  <a:avLst/>
                </a:prstGeom>
              </p:spPr>
              <p:txBody>
                <a:bodyPr wrap="none">
                  <a:spAutoFit/>
                </a:bodyPr>
                <a:lstStyle>
                  <a:defPPr>
                    <a:defRPr lang="zh-TW"/>
                  </a:defPPr>
                  <a:lvl1pPr algn="l" rtl="0" fontAlgn="base">
                    <a:spcBef>
                      <a:spcPct val="0"/>
                    </a:spcBef>
                    <a:spcAft>
                      <a:spcPct val="0"/>
                    </a:spcAft>
                    <a:defRPr kumimoji="1" kern="1200">
                      <a:solidFill>
                        <a:schemeClr val="tx1"/>
                      </a:solidFill>
                      <a:latin typeface="Calibri" pitchFamily="34" charset="0"/>
                      <a:ea typeface="新細明體" pitchFamily="18" charset="-120"/>
                      <a:cs typeface="+mn-cs"/>
                    </a:defRPr>
                  </a:lvl1pPr>
                  <a:lvl2pPr marL="457200" algn="l" rtl="0" fontAlgn="base">
                    <a:spcBef>
                      <a:spcPct val="0"/>
                    </a:spcBef>
                    <a:spcAft>
                      <a:spcPct val="0"/>
                    </a:spcAft>
                    <a:defRPr kumimoji="1" kern="1200">
                      <a:solidFill>
                        <a:schemeClr val="tx1"/>
                      </a:solidFill>
                      <a:latin typeface="Calibri" pitchFamily="34" charset="0"/>
                      <a:ea typeface="新細明體" pitchFamily="18" charset="-120"/>
                      <a:cs typeface="+mn-cs"/>
                    </a:defRPr>
                  </a:lvl2pPr>
                  <a:lvl3pPr marL="914400" algn="l" rtl="0" fontAlgn="base">
                    <a:spcBef>
                      <a:spcPct val="0"/>
                    </a:spcBef>
                    <a:spcAft>
                      <a:spcPct val="0"/>
                    </a:spcAft>
                    <a:defRPr kumimoji="1" kern="1200">
                      <a:solidFill>
                        <a:schemeClr val="tx1"/>
                      </a:solidFill>
                      <a:latin typeface="Calibri" pitchFamily="34" charset="0"/>
                      <a:ea typeface="新細明體" pitchFamily="18" charset="-120"/>
                      <a:cs typeface="+mn-cs"/>
                    </a:defRPr>
                  </a:lvl3pPr>
                  <a:lvl4pPr marL="1371600" algn="l" rtl="0" fontAlgn="base">
                    <a:spcBef>
                      <a:spcPct val="0"/>
                    </a:spcBef>
                    <a:spcAft>
                      <a:spcPct val="0"/>
                    </a:spcAft>
                    <a:defRPr kumimoji="1" kern="1200">
                      <a:solidFill>
                        <a:schemeClr val="tx1"/>
                      </a:solidFill>
                      <a:latin typeface="Calibri" pitchFamily="34" charset="0"/>
                      <a:ea typeface="新細明體" pitchFamily="18" charset="-120"/>
                      <a:cs typeface="+mn-cs"/>
                    </a:defRPr>
                  </a:lvl4pPr>
                  <a:lvl5pPr marL="1828800" algn="l" rtl="0" fontAlgn="base">
                    <a:spcBef>
                      <a:spcPct val="0"/>
                    </a:spcBef>
                    <a:spcAft>
                      <a:spcPct val="0"/>
                    </a:spcAft>
                    <a:defRPr kumimoji="1" kern="1200">
                      <a:solidFill>
                        <a:schemeClr val="tx1"/>
                      </a:solidFill>
                      <a:latin typeface="Calibri" pitchFamily="34" charset="0"/>
                      <a:ea typeface="新細明體" pitchFamily="18" charset="-120"/>
                      <a:cs typeface="+mn-cs"/>
                    </a:defRPr>
                  </a:lvl5pPr>
                  <a:lvl6pPr marL="2286000" algn="l" defTabSz="914400" rtl="0" eaLnBrk="1" latinLnBrk="0" hangingPunct="1">
                    <a:defRPr kumimoji="1" kern="1200">
                      <a:solidFill>
                        <a:schemeClr val="tx1"/>
                      </a:solidFill>
                      <a:latin typeface="Calibri" pitchFamily="34" charset="0"/>
                      <a:ea typeface="新細明體" pitchFamily="18" charset="-120"/>
                      <a:cs typeface="+mn-cs"/>
                    </a:defRPr>
                  </a:lvl6pPr>
                  <a:lvl7pPr marL="2743200" algn="l" defTabSz="914400" rtl="0" eaLnBrk="1" latinLnBrk="0" hangingPunct="1">
                    <a:defRPr kumimoji="1" kern="1200">
                      <a:solidFill>
                        <a:schemeClr val="tx1"/>
                      </a:solidFill>
                      <a:latin typeface="Calibri" pitchFamily="34" charset="0"/>
                      <a:ea typeface="新細明體" pitchFamily="18" charset="-120"/>
                      <a:cs typeface="+mn-cs"/>
                    </a:defRPr>
                  </a:lvl7pPr>
                  <a:lvl8pPr marL="3200400" algn="l" defTabSz="914400" rtl="0" eaLnBrk="1" latinLnBrk="0" hangingPunct="1">
                    <a:defRPr kumimoji="1" kern="1200">
                      <a:solidFill>
                        <a:schemeClr val="tx1"/>
                      </a:solidFill>
                      <a:latin typeface="Calibri" pitchFamily="34" charset="0"/>
                      <a:ea typeface="新細明體" pitchFamily="18" charset="-120"/>
                      <a:cs typeface="+mn-cs"/>
                    </a:defRPr>
                  </a:lvl8pPr>
                  <a:lvl9pPr marL="3657600" algn="l" defTabSz="914400" rtl="0" eaLnBrk="1" latinLnBrk="0" hangingPunct="1">
                    <a:defRPr kumimoji="1" kern="1200">
                      <a:solidFill>
                        <a:schemeClr val="tx1"/>
                      </a:solidFill>
                      <a:latin typeface="Calibri" pitchFamily="34" charset="0"/>
                      <a:ea typeface="新細明體" pitchFamily="18" charset="-120"/>
                      <a:cs typeface="+mn-cs"/>
                    </a:defRPr>
                  </a:lvl9pPr>
                </a:lstStyle>
                <a:p>
                  <a:pPr>
                    <a:spcBef>
                      <a:spcPts val="0"/>
                    </a:spcBef>
                    <a:buSzPct val="70000"/>
                  </a:pPr>
                  <a14:m>
                    <m:oMathPara xmlns:m="http://schemas.openxmlformats.org/officeDocument/2006/math">
                      <m:oMathParaPr>
                        <m:jc m:val="left"/>
                      </m:oMathParaPr>
                      <m:oMath xmlns:m="http://schemas.openxmlformats.org/officeDocument/2006/math">
                        <m:r>
                          <a:rPr kumimoji="0" lang="en-US" altLang="zh-TW" sz="2400" b="0" i="1" smtClean="0">
                            <a:solidFill>
                              <a:srgbClr val="000000"/>
                            </a:solidFill>
                            <a:latin typeface="Cambria Math" panose="02040503050406030204" pitchFamily="18" charset="0"/>
                            <a:cs typeface="Times New Roman" pitchFamily="18" charset="0"/>
                          </a:rPr>
                          <m:t>h</m:t>
                        </m:r>
                        <m:r>
                          <a:rPr kumimoji="0" lang="en-US" altLang="zh-TW" sz="2400" i="1">
                            <a:solidFill>
                              <a:srgbClr val="000000"/>
                            </a:solidFill>
                            <a:latin typeface="Cambria Math"/>
                            <a:cs typeface="Times New Roman" pitchFamily="18" charset="0"/>
                          </a:rPr>
                          <m:t>(</m:t>
                        </m:r>
                        <m:r>
                          <a:rPr kumimoji="0" lang="en-US" altLang="zh-TW" sz="2400" i="1">
                            <a:solidFill>
                              <a:srgbClr val="000000"/>
                            </a:solidFill>
                            <a:latin typeface="Cambria Math"/>
                            <a:cs typeface="Times New Roman" pitchFamily="18" charset="0"/>
                          </a:rPr>
                          <m:t>𝑡</m:t>
                        </m:r>
                        <m:r>
                          <a:rPr kumimoji="0" lang="en-US" altLang="zh-TW" sz="2400" i="1">
                            <a:solidFill>
                              <a:srgbClr val="000000"/>
                            </a:solidFill>
                            <a:latin typeface="Cambria Math"/>
                            <a:cs typeface="Times New Roman" pitchFamily="18" charset="0"/>
                          </a:rPr>
                          <m:t>)</m:t>
                        </m:r>
                      </m:oMath>
                    </m:oMathPara>
                  </a14:m>
                  <a:endParaRPr kumimoji="0" lang="zh-TW" altLang="en-US" sz="2400" dirty="0">
                    <a:solidFill>
                      <a:srgbClr val="000000"/>
                    </a:solidFill>
                    <a:latin typeface="Times New Roman" pitchFamily="18" charset="0"/>
                    <a:cs typeface="Times New Roman" pitchFamily="18" charset="0"/>
                  </a:endParaRPr>
                </a:p>
              </p:txBody>
            </p:sp>
          </mc:Choice>
          <mc:Fallback xmlns="">
            <p:sp>
              <p:nvSpPr>
                <p:cNvPr id="15" name="矩形 14">
                  <a:extLst>
                    <a:ext uri="{FF2B5EF4-FFF2-40B4-BE49-F238E27FC236}">
                      <a16:creationId xmlns:a16="http://schemas.microsoft.com/office/drawing/2014/main" id="{F4EEA56E-0094-40B4-A850-1A8AE6F2E405}"/>
                    </a:ext>
                  </a:extLst>
                </p:cNvPr>
                <p:cNvSpPr>
                  <a:spLocks noRot="1" noChangeAspect="1" noMove="1" noResize="1" noEditPoints="1" noAdjustHandles="1" noChangeArrowheads="1" noChangeShapeType="1" noTextEdit="1"/>
                </p:cNvSpPr>
                <p:nvPr/>
              </p:nvSpPr>
              <p:spPr>
                <a:xfrm>
                  <a:off x="5081837" y="1012827"/>
                  <a:ext cx="824200" cy="461665"/>
                </a:xfrm>
                <a:prstGeom prst="rect">
                  <a:avLst/>
                </a:prstGeom>
                <a:blipFill>
                  <a:blip r:embed="rId6"/>
                  <a:stretch>
                    <a:fillRect l="-2222" b="-20000"/>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3732264338"/>
      </p:ext>
    </p:extLst>
  </p:cSld>
  <p:clrMapOvr>
    <a:masterClrMapping/>
  </p:clrMapOvr>
  <p:transition spd="med">
    <p:cut/>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25C303-6879-D547-8125-F07718E64B38}"/>
              </a:ext>
            </a:extLst>
          </p:cNvPr>
          <p:cNvSpPr>
            <a:spLocks noGrp="1"/>
          </p:cNvSpPr>
          <p:nvPr>
            <p:ph type="title"/>
          </p:nvPr>
        </p:nvSpPr>
        <p:spPr>
          <a:xfrm>
            <a:off x="487154" y="489591"/>
            <a:ext cx="11682292" cy="784225"/>
          </a:xfrm>
        </p:spPr>
        <p:txBody>
          <a:bodyPr/>
          <a:lstStyle/>
          <a:p>
            <a:r>
              <a:rPr lang="en-US" altLang="zh-CN" sz="3200" dirty="0">
                <a:solidFill>
                  <a:schemeClr val="tx1"/>
                </a:solidFill>
                <a:latin typeface="Times New Roman" panose="02020603050405020304" pitchFamily="18" charset="0"/>
                <a:cs typeface="Times New Roman" panose="02020603050405020304" pitchFamily="18" charset="0"/>
              </a:rPr>
              <a:t>Response of LTI Systems to Exponential Signal </a:t>
            </a:r>
            <a:r>
              <a:rPr lang="zh-CN" altLang="zh-CN" sz="2000" dirty="0">
                <a:solidFill>
                  <a:schemeClr val="tx1"/>
                </a:solidFill>
                <a:effectLst/>
                <a:ea typeface="Segoe UI Web (West European)"/>
              </a:rPr>
              <a:t>LTI 系统对指数信号的反应</a:t>
            </a:r>
            <a:br>
              <a:rPr lang="zh-CN" altLang="zh-CN" sz="2000" dirty="0">
                <a:solidFill>
                  <a:schemeClr val="tx1"/>
                </a:solidFill>
                <a:effectLst/>
                <a:ea typeface="Segoe UI Web (West European)"/>
              </a:rPr>
            </a:br>
            <a:endParaRPr lang="en-US" altLang="zh-CN" sz="2000" dirty="0">
              <a:solidFill>
                <a:schemeClr val="tx1"/>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4540E06A-412C-CE41-9E57-121FB374F2B8}"/>
                  </a:ext>
                </a:extLst>
              </p:cNvPr>
              <p:cNvSpPr>
                <a:spLocks noGrp="1"/>
              </p:cNvSpPr>
              <p:nvPr>
                <p:ph idx="1"/>
              </p:nvPr>
            </p:nvSpPr>
            <p:spPr>
              <a:xfrm>
                <a:off x="509872" y="1101387"/>
                <a:ext cx="11659574" cy="5225143"/>
              </a:xfrm>
            </p:spPr>
            <p:txBody>
              <a:bodyPr/>
              <a:lstStyle/>
              <a:p>
                <a:pPr marL="457200" indent="-457200">
                  <a:buFont typeface="Arial" panose="020B0604020202020204" pitchFamily="34" charset="0"/>
                  <a:buChar char="•"/>
                </a:pPr>
                <a:endParaRPr lang="en-US" altLang="zh-CN" sz="2800" dirty="0">
                  <a:solidFill>
                    <a:schemeClr val="tx1"/>
                  </a:solidFill>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endParaRPr lang="en-US" altLang="zh-CN" sz="2800" dirty="0">
                  <a:solidFill>
                    <a:schemeClr val="tx1"/>
                  </a:solidFill>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endParaRPr lang="en-US" altLang="zh-CN"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CN" sz="2800" dirty="0">
                  <a:solidFill>
                    <a:schemeClr val="tx1"/>
                  </a:solidFill>
                  <a:latin typeface="Times New Roman" panose="02020603050405020304" pitchFamily="18" charset="0"/>
                  <a:cs typeface="Times New Roman"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m:r>
                        <a:rPr kumimoji="0" lang="en-US" altLang="zh-TW" sz="2800" b="0" i="1" smtClean="0">
                          <a:solidFill>
                            <a:srgbClr val="000000"/>
                          </a:solidFill>
                          <a:latin typeface="Cambria Math" panose="02040503050406030204" pitchFamily="18" charset="0"/>
                          <a:cs typeface="Times New Roman" pitchFamily="18" charset="0"/>
                        </a:rPr>
                        <m:t>𝑦</m:t>
                      </m:r>
                      <m:d>
                        <m:dPr>
                          <m:ctrlPr>
                            <a:rPr kumimoji="0" lang="en-US" altLang="zh-TW" sz="2800" b="0" i="1">
                              <a:solidFill>
                                <a:srgbClr val="000000"/>
                              </a:solidFill>
                              <a:latin typeface="Cambria Math" panose="02040503050406030204" pitchFamily="18" charset="0"/>
                              <a:cs typeface="Times New Roman" pitchFamily="18" charset="0"/>
                            </a:rPr>
                          </m:ctrlPr>
                        </m:dPr>
                        <m:e>
                          <m:r>
                            <a:rPr kumimoji="0" lang="en-US" altLang="zh-TW" sz="2800" i="1">
                              <a:solidFill>
                                <a:srgbClr val="000000"/>
                              </a:solidFill>
                              <a:latin typeface="Cambria Math"/>
                              <a:cs typeface="Times New Roman" pitchFamily="18" charset="0"/>
                            </a:rPr>
                            <m:t>𝑡</m:t>
                          </m:r>
                        </m:e>
                      </m:d>
                      <m:r>
                        <a:rPr kumimoji="0" lang="en-US" altLang="zh-TW" sz="2800" b="0" i="1" smtClean="0">
                          <a:solidFill>
                            <a:srgbClr val="000000"/>
                          </a:solidFill>
                          <a:latin typeface="Cambria Math" panose="02040503050406030204" pitchFamily="18" charset="0"/>
                          <a:cs typeface="Times New Roman" pitchFamily="18" charset="0"/>
                        </a:rPr>
                        <m:t>=</m:t>
                      </m:r>
                      <m:sSup>
                        <m:sSupPr>
                          <m:ctrlPr>
                            <a:rPr lang="en-US" altLang="zh-TW" sz="2800" i="1">
                              <a:solidFill>
                                <a:srgbClr val="000000"/>
                              </a:solidFill>
                              <a:latin typeface="Cambria Math" panose="02040503050406030204" pitchFamily="18" charset="0"/>
                              <a:cs typeface="Times New Roman" pitchFamily="18" charset="0"/>
                            </a:rPr>
                          </m:ctrlPr>
                        </m:sSupPr>
                        <m:e>
                          <m:r>
                            <a:rPr lang="en-US" altLang="zh-TW" sz="2800" i="1">
                              <a:solidFill>
                                <a:srgbClr val="000000"/>
                              </a:solidFill>
                              <a:latin typeface="Cambria Math" panose="02040503050406030204" pitchFamily="18" charset="0"/>
                              <a:cs typeface="Times New Roman" pitchFamily="18" charset="0"/>
                            </a:rPr>
                            <m:t>𝑒</m:t>
                          </m:r>
                        </m:e>
                        <m:sup>
                          <m:r>
                            <a:rPr lang="en-US" altLang="zh-TW" sz="2800" i="1">
                              <a:solidFill>
                                <a:srgbClr val="000000"/>
                              </a:solidFill>
                              <a:latin typeface="Cambria Math" panose="02040503050406030204" pitchFamily="18" charset="0"/>
                              <a:cs typeface="Times New Roman" pitchFamily="18" charset="0"/>
                            </a:rPr>
                            <m:t>𝑠</m:t>
                          </m:r>
                          <m:r>
                            <a:rPr lang="en-US" altLang="zh-CN" sz="2800" i="1">
                              <a:latin typeface="Cambria Math" panose="02040503050406030204" pitchFamily="18" charset="0"/>
                              <a:cs typeface="Times New Roman" panose="02020603050405020304" pitchFamily="18" charset="0"/>
                            </a:rPr>
                            <m:t>𝑡</m:t>
                          </m:r>
                        </m:sup>
                      </m:sSup>
                      <m:nary>
                        <m:naryPr>
                          <m:ctrlPr>
                            <a:rPr lang="en-US" altLang="zh-TW" sz="2800" i="1">
                              <a:solidFill>
                                <a:srgbClr val="000000"/>
                              </a:solidFill>
                              <a:latin typeface="Cambria Math" panose="02040503050406030204" pitchFamily="18" charset="0"/>
                              <a:cs typeface="Times New Roman" pitchFamily="18" charset="0"/>
                            </a:rPr>
                          </m:ctrlPr>
                        </m:naryPr>
                        <m:sub>
                          <m:r>
                            <m:rPr>
                              <m:brk m:alnAt="23"/>
                            </m:rPr>
                            <a:rPr lang="en-US" altLang="zh-TW" sz="2800" i="1">
                              <a:solidFill>
                                <a:srgbClr val="000000"/>
                              </a:solidFill>
                              <a:latin typeface="Cambria Math" panose="02040503050406030204" pitchFamily="18" charset="0"/>
                              <a:cs typeface="Times New Roman" pitchFamily="18" charset="0"/>
                            </a:rPr>
                            <m:t>−</m:t>
                          </m:r>
                          <m:r>
                            <a:rPr lang="en-US" altLang="zh-TW" sz="2800" i="1">
                              <a:solidFill>
                                <a:srgbClr val="000000"/>
                              </a:solidFill>
                              <a:latin typeface="Cambria Math" panose="02040503050406030204" pitchFamily="18" charset="0"/>
                              <a:ea typeface="Cambria Math" panose="02040503050406030204" pitchFamily="18" charset="0"/>
                              <a:cs typeface="Times New Roman" pitchFamily="18" charset="0"/>
                            </a:rPr>
                            <m:t>∞</m:t>
                          </m:r>
                        </m:sub>
                        <m:sup>
                          <m:r>
                            <a:rPr lang="en-US" altLang="zh-TW" sz="2800" i="1">
                              <a:solidFill>
                                <a:srgbClr val="000000"/>
                              </a:solidFill>
                              <a:latin typeface="Cambria Math" panose="02040503050406030204" pitchFamily="18" charset="0"/>
                              <a:ea typeface="Cambria Math" panose="02040503050406030204" pitchFamily="18" charset="0"/>
                              <a:cs typeface="Times New Roman" pitchFamily="18" charset="0"/>
                            </a:rPr>
                            <m:t>∞</m:t>
                          </m:r>
                        </m:sup>
                        <m:e>
                          <m:r>
                            <a:rPr lang="en-US" altLang="zh-TW" sz="2800" i="1">
                              <a:solidFill>
                                <a:srgbClr val="000000"/>
                              </a:solidFill>
                              <a:latin typeface="Cambria Math" panose="02040503050406030204" pitchFamily="18" charset="0"/>
                              <a:cs typeface="Times New Roman" pitchFamily="18" charset="0"/>
                            </a:rPr>
                            <m:t>h</m:t>
                          </m:r>
                          <m:d>
                            <m:dPr>
                              <m:ctrlPr>
                                <a:rPr lang="en-US" altLang="zh-TW" sz="2800" i="1">
                                  <a:solidFill>
                                    <a:srgbClr val="000000"/>
                                  </a:solidFill>
                                  <a:latin typeface="Cambria Math" panose="02040503050406030204" pitchFamily="18" charset="0"/>
                                  <a:cs typeface="Times New Roman" pitchFamily="18" charset="0"/>
                                </a:rPr>
                              </m:ctrlPr>
                            </m:dPr>
                            <m:e>
                              <m:r>
                                <a:rPr lang="zh-TW" altLang="en-US" sz="2800" i="1">
                                  <a:solidFill>
                                    <a:srgbClr val="000000"/>
                                  </a:solidFill>
                                  <a:latin typeface="Cambria Math" panose="02040503050406030204" pitchFamily="18" charset="0"/>
                                  <a:cs typeface="Times New Roman" pitchFamily="18" charset="0"/>
                                </a:rPr>
                                <m:t>𝜏</m:t>
                              </m:r>
                            </m:e>
                          </m:d>
                          <m:sSup>
                            <m:sSupPr>
                              <m:ctrlPr>
                                <a:rPr lang="en-US" altLang="zh-TW" sz="2800" i="1">
                                  <a:solidFill>
                                    <a:srgbClr val="000000"/>
                                  </a:solidFill>
                                  <a:latin typeface="Cambria Math" panose="02040503050406030204" pitchFamily="18" charset="0"/>
                                  <a:cs typeface="Times New Roman" pitchFamily="18" charset="0"/>
                                </a:rPr>
                              </m:ctrlPr>
                            </m:sSupPr>
                            <m:e>
                              <m:r>
                                <a:rPr lang="en-US" altLang="zh-TW" sz="2800" i="1">
                                  <a:solidFill>
                                    <a:srgbClr val="000000"/>
                                  </a:solidFill>
                                  <a:latin typeface="Cambria Math" panose="02040503050406030204" pitchFamily="18" charset="0"/>
                                  <a:cs typeface="Times New Roman" pitchFamily="18" charset="0"/>
                                </a:rPr>
                                <m:t>𝑒</m:t>
                              </m:r>
                            </m:e>
                            <m:sup>
                              <m:r>
                                <a:rPr lang="en-US" altLang="zh-TW" sz="2800" i="1">
                                  <a:solidFill>
                                    <a:srgbClr val="000000"/>
                                  </a:solidFill>
                                  <a:latin typeface="Cambria Math" panose="02040503050406030204" pitchFamily="18" charset="0"/>
                                  <a:cs typeface="Times New Roman" pitchFamily="18" charset="0"/>
                                </a:rPr>
                                <m:t>−</m:t>
                              </m:r>
                              <m:r>
                                <a:rPr lang="en-US" altLang="zh-TW" sz="2800" i="1">
                                  <a:solidFill>
                                    <a:srgbClr val="000000"/>
                                  </a:solidFill>
                                  <a:latin typeface="Cambria Math" panose="02040503050406030204" pitchFamily="18" charset="0"/>
                                  <a:cs typeface="Times New Roman" pitchFamily="18" charset="0"/>
                                </a:rPr>
                                <m:t>𝑠</m:t>
                              </m:r>
                              <m:r>
                                <a:rPr lang="zh-CN" altLang="en-US" sz="2800" i="1">
                                  <a:latin typeface="Cambria Math" panose="02040503050406030204" pitchFamily="18" charset="0"/>
                                  <a:cs typeface="Times New Roman" panose="02020603050405020304" pitchFamily="18" charset="0"/>
                                </a:rPr>
                                <m:t>𝜏</m:t>
                              </m:r>
                            </m:sup>
                          </m:sSup>
                          <m:r>
                            <a:rPr lang="en-US" altLang="zh-TW" sz="2800" i="1">
                              <a:solidFill>
                                <a:srgbClr val="000000"/>
                              </a:solidFill>
                              <a:latin typeface="Cambria Math" panose="02040503050406030204" pitchFamily="18" charset="0"/>
                              <a:cs typeface="Times New Roman" pitchFamily="18" charset="0"/>
                            </a:rPr>
                            <m:t>𝑑</m:t>
                          </m:r>
                          <m:r>
                            <a:rPr lang="zh-TW" altLang="en-US" sz="2800" i="1">
                              <a:solidFill>
                                <a:srgbClr val="000000"/>
                              </a:solidFill>
                              <a:latin typeface="Cambria Math" panose="02040503050406030204" pitchFamily="18" charset="0"/>
                              <a:cs typeface="Times New Roman" pitchFamily="18" charset="0"/>
                            </a:rPr>
                            <m:t>𝜏</m:t>
                          </m:r>
                        </m:e>
                      </m:nary>
                    </m:oMath>
                  </m:oMathPara>
                </a14:m>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14:m>
                  <m:oMath xmlns:m="http://schemas.openxmlformats.org/officeDocument/2006/math">
                    <m:nary>
                      <m:naryPr>
                        <m:ctrlPr>
                          <a:rPr kumimoji="0" lang="en-US" altLang="zh-TW" sz="2800" b="0" i="1" smtClean="0">
                            <a:solidFill>
                              <a:srgbClr val="000000"/>
                            </a:solidFill>
                            <a:latin typeface="Cambria Math" panose="02040503050406030204" pitchFamily="18" charset="0"/>
                            <a:cs typeface="Times New Roman" pitchFamily="18" charset="0"/>
                          </a:rPr>
                        </m:ctrlPr>
                      </m:naryPr>
                      <m:sub>
                        <m:r>
                          <m:rPr>
                            <m:brk m:alnAt="23"/>
                          </m:rPr>
                          <a:rPr kumimoji="0" lang="en-US" altLang="zh-TW" sz="2800" b="0" i="1" smtClean="0">
                            <a:solidFill>
                              <a:srgbClr val="000000"/>
                            </a:solidFill>
                            <a:latin typeface="Cambria Math" panose="02040503050406030204" pitchFamily="18" charset="0"/>
                            <a:cs typeface="Times New Roman" pitchFamily="18" charset="0"/>
                          </a:rPr>
                          <m:t>−</m:t>
                        </m:r>
                        <m:r>
                          <a:rPr kumimoji="0" lang="en-US" altLang="zh-TW" sz="2800" b="0" i="1" smtClean="0">
                            <a:solidFill>
                              <a:srgbClr val="000000"/>
                            </a:solidFill>
                            <a:latin typeface="Cambria Math" panose="02040503050406030204" pitchFamily="18" charset="0"/>
                            <a:ea typeface="Cambria Math" panose="02040503050406030204" pitchFamily="18" charset="0"/>
                            <a:cs typeface="Times New Roman" pitchFamily="18" charset="0"/>
                          </a:rPr>
                          <m:t>∞</m:t>
                        </m:r>
                      </m:sub>
                      <m:sup>
                        <m:r>
                          <a:rPr kumimoji="0" lang="en-US" altLang="zh-TW" sz="2800" b="0" i="1" smtClean="0">
                            <a:solidFill>
                              <a:srgbClr val="000000"/>
                            </a:solidFill>
                            <a:latin typeface="Cambria Math" panose="02040503050406030204" pitchFamily="18" charset="0"/>
                            <a:ea typeface="Cambria Math" panose="02040503050406030204" pitchFamily="18" charset="0"/>
                            <a:cs typeface="Times New Roman" pitchFamily="18" charset="0"/>
                          </a:rPr>
                          <m:t>∞</m:t>
                        </m:r>
                      </m:sup>
                      <m:e>
                        <m:r>
                          <a:rPr kumimoji="0" lang="en-US" altLang="zh-TW" sz="2800" b="0" i="1" smtClean="0">
                            <a:solidFill>
                              <a:srgbClr val="000000"/>
                            </a:solidFill>
                            <a:latin typeface="Cambria Math" panose="02040503050406030204" pitchFamily="18" charset="0"/>
                            <a:cs typeface="Times New Roman" pitchFamily="18" charset="0"/>
                          </a:rPr>
                          <m:t>h</m:t>
                        </m:r>
                        <m:d>
                          <m:dPr>
                            <m:ctrlPr>
                              <a:rPr kumimoji="0" lang="en-US" altLang="zh-TW" sz="2800" b="0" i="1" smtClean="0">
                                <a:solidFill>
                                  <a:srgbClr val="000000"/>
                                </a:solidFill>
                                <a:latin typeface="Cambria Math" panose="02040503050406030204" pitchFamily="18" charset="0"/>
                                <a:cs typeface="Times New Roman" pitchFamily="18" charset="0"/>
                              </a:rPr>
                            </m:ctrlPr>
                          </m:dPr>
                          <m:e>
                            <m:r>
                              <a:rPr kumimoji="0" lang="zh-TW" altLang="en-US" sz="2800" b="0" i="1" smtClean="0">
                                <a:solidFill>
                                  <a:srgbClr val="000000"/>
                                </a:solidFill>
                                <a:latin typeface="Cambria Math" panose="02040503050406030204" pitchFamily="18" charset="0"/>
                                <a:cs typeface="Times New Roman" pitchFamily="18" charset="0"/>
                              </a:rPr>
                              <m:t>𝜏</m:t>
                            </m:r>
                          </m:e>
                        </m:d>
                        <m:sSup>
                          <m:sSupPr>
                            <m:ctrlPr>
                              <a:rPr kumimoji="0" lang="en-US" altLang="zh-TW" sz="2800" b="0" i="1" smtClean="0">
                                <a:solidFill>
                                  <a:srgbClr val="000000"/>
                                </a:solidFill>
                                <a:latin typeface="Cambria Math" panose="02040503050406030204" pitchFamily="18" charset="0"/>
                                <a:cs typeface="Times New Roman" pitchFamily="18" charset="0"/>
                              </a:rPr>
                            </m:ctrlPr>
                          </m:sSupPr>
                          <m:e>
                            <m:r>
                              <a:rPr kumimoji="0" lang="en-US" altLang="zh-TW" sz="2800" b="0" i="1" smtClean="0">
                                <a:solidFill>
                                  <a:srgbClr val="000000"/>
                                </a:solidFill>
                                <a:latin typeface="Cambria Math" panose="02040503050406030204" pitchFamily="18" charset="0"/>
                                <a:cs typeface="Times New Roman" pitchFamily="18" charset="0"/>
                              </a:rPr>
                              <m:t>𝑒</m:t>
                            </m:r>
                          </m:e>
                          <m:sup>
                            <m:r>
                              <a:rPr kumimoji="0" lang="en-US" altLang="zh-TW" sz="2800" b="0" i="1" smtClean="0">
                                <a:solidFill>
                                  <a:srgbClr val="000000"/>
                                </a:solidFill>
                                <a:latin typeface="Cambria Math" panose="02040503050406030204" pitchFamily="18" charset="0"/>
                                <a:cs typeface="Times New Roman" pitchFamily="18" charset="0"/>
                              </a:rPr>
                              <m:t>−</m:t>
                            </m:r>
                            <m:r>
                              <a:rPr kumimoji="0" lang="en-US" altLang="zh-TW" sz="2800" b="0" i="1" smtClean="0">
                                <a:solidFill>
                                  <a:srgbClr val="000000"/>
                                </a:solidFill>
                                <a:latin typeface="Cambria Math" panose="02040503050406030204" pitchFamily="18" charset="0"/>
                                <a:cs typeface="Times New Roman" pitchFamily="18" charset="0"/>
                              </a:rPr>
                              <m:t>𝑠</m:t>
                            </m:r>
                            <m:r>
                              <a:rPr lang="zh-CN" altLang="en-US" sz="2800" b="0" i="1" smtClean="0">
                                <a:latin typeface="Cambria Math" panose="02040503050406030204" pitchFamily="18" charset="0"/>
                                <a:cs typeface="Times New Roman" panose="02020603050405020304" pitchFamily="18" charset="0"/>
                              </a:rPr>
                              <m:t>𝜏</m:t>
                            </m:r>
                          </m:sup>
                        </m:sSup>
                        <m:r>
                          <a:rPr kumimoji="0" lang="en-US" altLang="zh-TW" sz="2800" b="0" i="1" smtClean="0">
                            <a:solidFill>
                              <a:srgbClr val="000000"/>
                            </a:solidFill>
                            <a:latin typeface="Cambria Math" panose="02040503050406030204" pitchFamily="18" charset="0"/>
                            <a:cs typeface="Times New Roman" pitchFamily="18" charset="0"/>
                          </a:rPr>
                          <m:t>𝑑</m:t>
                        </m:r>
                        <m:r>
                          <a:rPr kumimoji="0" lang="zh-TW" altLang="en-US" sz="2800" b="0" i="1" smtClean="0">
                            <a:solidFill>
                              <a:srgbClr val="000000"/>
                            </a:solidFill>
                            <a:latin typeface="Cambria Math" panose="02040503050406030204" pitchFamily="18" charset="0"/>
                            <a:cs typeface="Times New Roman" pitchFamily="18" charset="0"/>
                          </a:rPr>
                          <m:t>𝜏</m:t>
                        </m:r>
                      </m:e>
                    </m:nary>
                  </m:oMath>
                </a14:m>
                <a:r>
                  <a:rPr kumimoji="0" lang="en-US" altLang="zh-TW" sz="2800" b="0" dirty="0">
                    <a:solidFill>
                      <a:srgbClr val="000000"/>
                    </a:solidFill>
                    <a:latin typeface="Times New Roman" pitchFamily="18" charset="0"/>
                    <a:cs typeface="Times New Roman" pitchFamily="18" charset="0"/>
                  </a:rPr>
                  <a:t> is a constant</a:t>
                </a:r>
                <a:r>
                  <a:rPr kumimoji="0" lang="zh-CN" altLang="en-US" sz="2800" b="0" dirty="0">
                    <a:solidFill>
                      <a:srgbClr val="000000"/>
                    </a:solidFill>
                    <a:latin typeface="Times New Roman" pitchFamily="18" charset="0"/>
                    <a:cs typeface="Times New Roman" pitchFamily="18" charset="0"/>
                  </a:rPr>
                  <a:t>（常数）</a:t>
                </a:r>
                <a:r>
                  <a:rPr kumimoji="0" lang="en-US" altLang="zh-TW" sz="2800" b="0" dirty="0">
                    <a:solidFill>
                      <a:srgbClr val="000000"/>
                    </a:solidFill>
                    <a:latin typeface="Times New Roman" pitchFamily="18" charset="0"/>
                    <a:cs typeface="Times New Roman" pitchFamily="18" charset="0"/>
                  </a:rPr>
                  <a:t>, thus we define </a:t>
                </a:r>
                <a14:m>
                  <m:oMath xmlns:m="http://schemas.openxmlformats.org/officeDocument/2006/math">
                    <m:r>
                      <m:rPr>
                        <m:sty m:val="p"/>
                      </m:rPr>
                      <a:rPr lang="en-US" altLang="zh-TW" sz="2800" b="0" i="0" smtClean="0">
                        <a:solidFill>
                          <a:srgbClr val="000000"/>
                        </a:solidFill>
                        <a:latin typeface="Cambria Math" panose="02040503050406030204" pitchFamily="18" charset="0"/>
                        <a:cs typeface="Times New Roman" pitchFamily="18" charset="0"/>
                      </a:rPr>
                      <m:t>H</m:t>
                    </m:r>
                    <m:d>
                      <m:dPr>
                        <m:ctrlPr>
                          <a:rPr lang="en-US" altLang="zh-TW" sz="2800" b="0" i="1" smtClean="0">
                            <a:solidFill>
                              <a:srgbClr val="000000"/>
                            </a:solidFill>
                            <a:latin typeface="Cambria Math" panose="02040503050406030204" pitchFamily="18" charset="0"/>
                            <a:cs typeface="Times New Roman" pitchFamily="18" charset="0"/>
                          </a:rPr>
                        </m:ctrlPr>
                      </m:dPr>
                      <m:e>
                        <m:r>
                          <m:rPr>
                            <m:sty m:val="p"/>
                          </m:rPr>
                          <a:rPr lang="en-US" altLang="zh-TW" sz="2800" b="0" i="0" smtClean="0">
                            <a:solidFill>
                              <a:srgbClr val="000000"/>
                            </a:solidFill>
                            <a:latin typeface="Cambria Math" panose="02040503050406030204" pitchFamily="18" charset="0"/>
                            <a:cs typeface="Times New Roman" pitchFamily="18" charset="0"/>
                          </a:rPr>
                          <m:t>s</m:t>
                        </m:r>
                      </m:e>
                    </m:d>
                    <m:r>
                      <a:rPr lang="en-US" altLang="zh-TW" sz="2800" b="0" i="0" smtClean="0">
                        <a:solidFill>
                          <a:srgbClr val="000000"/>
                        </a:solidFill>
                        <a:latin typeface="Cambria Math" panose="02040503050406030204" pitchFamily="18" charset="0"/>
                        <a:cs typeface="Times New Roman" pitchFamily="18" charset="0"/>
                      </a:rPr>
                      <m:t>=</m:t>
                    </m:r>
                    <m:nary>
                      <m:naryPr>
                        <m:ctrlPr>
                          <a:rPr lang="en-US" altLang="zh-TW" sz="2800" i="1">
                            <a:solidFill>
                              <a:srgbClr val="000000"/>
                            </a:solidFill>
                            <a:latin typeface="Cambria Math" panose="02040503050406030204" pitchFamily="18" charset="0"/>
                            <a:cs typeface="Times New Roman" pitchFamily="18" charset="0"/>
                          </a:rPr>
                        </m:ctrlPr>
                      </m:naryPr>
                      <m:sub>
                        <m:r>
                          <m:rPr>
                            <m:brk m:alnAt="23"/>
                          </m:rPr>
                          <a:rPr lang="en-US" altLang="zh-TW" sz="2800" i="1">
                            <a:solidFill>
                              <a:srgbClr val="000000"/>
                            </a:solidFill>
                            <a:latin typeface="Cambria Math" panose="02040503050406030204" pitchFamily="18" charset="0"/>
                            <a:cs typeface="Times New Roman" pitchFamily="18" charset="0"/>
                          </a:rPr>
                          <m:t>−</m:t>
                        </m:r>
                        <m:r>
                          <a:rPr lang="en-US" altLang="zh-TW" sz="2800" i="1">
                            <a:solidFill>
                              <a:srgbClr val="000000"/>
                            </a:solidFill>
                            <a:latin typeface="Cambria Math" panose="02040503050406030204" pitchFamily="18" charset="0"/>
                            <a:ea typeface="Cambria Math" panose="02040503050406030204" pitchFamily="18" charset="0"/>
                            <a:cs typeface="Times New Roman" pitchFamily="18" charset="0"/>
                          </a:rPr>
                          <m:t>∞</m:t>
                        </m:r>
                      </m:sub>
                      <m:sup>
                        <m:r>
                          <a:rPr lang="en-US" altLang="zh-TW" sz="2800" i="1">
                            <a:solidFill>
                              <a:srgbClr val="000000"/>
                            </a:solidFill>
                            <a:latin typeface="Cambria Math" panose="02040503050406030204" pitchFamily="18" charset="0"/>
                            <a:ea typeface="Cambria Math" panose="02040503050406030204" pitchFamily="18" charset="0"/>
                            <a:cs typeface="Times New Roman" pitchFamily="18" charset="0"/>
                          </a:rPr>
                          <m:t>∞</m:t>
                        </m:r>
                      </m:sup>
                      <m:e>
                        <m:r>
                          <a:rPr lang="en-US" altLang="zh-TW" sz="2800" i="1">
                            <a:solidFill>
                              <a:srgbClr val="000000"/>
                            </a:solidFill>
                            <a:latin typeface="Cambria Math" panose="02040503050406030204" pitchFamily="18" charset="0"/>
                            <a:cs typeface="Times New Roman" pitchFamily="18" charset="0"/>
                          </a:rPr>
                          <m:t>h</m:t>
                        </m:r>
                        <m:d>
                          <m:dPr>
                            <m:ctrlPr>
                              <a:rPr lang="en-US" altLang="zh-TW" sz="2800" i="1">
                                <a:solidFill>
                                  <a:srgbClr val="000000"/>
                                </a:solidFill>
                                <a:latin typeface="Cambria Math" panose="02040503050406030204" pitchFamily="18" charset="0"/>
                                <a:cs typeface="Times New Roman" pitchFamily="18" charset="0"/>
                              </a:rPr>
                            </m:ctrlPr>
                          </m:dPr>
                          <m:e>
                            <m:r>
                              <a:rPr lang="zh-TW" altLang="en-US" sz="2800" i="1">
                                <a:solidFill>
                                  <a:srgbClr val="000000"/>
                                </a:solidFill>
                                <a:latin typeface="Cambria Math" panose="02040503050406030204" pitchFamily="18" charset="0"/>
                                <a:cs typeface="Times New Roman" pitchFamily="18" charset="0"/>
                              </a:rPr>
                              <m:t>𝜏</m:t>
                            </m:r>
                          </m:e>
                        </m:d>
                        <m:sSup>
                          <m:sSupPr>
                            <m:ctrlPr>
                              <a:rPr lang="en-US" altLang="zh-TW" sz="2800" i="1">
                                <a:solidFill>
                                  <a:srgbClr val="000000"/>
                                </a:solidFill>
                                <a:latin typeface="Cambria Math" panose="02040503050406030204" pitchFamily="18" charset="0"/>
                                <a:cs typeface="Times New Roman" pitchFamily="18" charset="0"/>
                              </a:rPr>
                            </m:ctrlPr>
                          </m:sSupPr>
                          <m:e>
                            <m:r>
                              <a:rPr lang="en-US" altLang="zh-TW" sz="2800" i="1">
                                <a:solidFill>
                                  <a:srgbClr val="000000"/>
                                </a:solidFill>
                                <a:latin typeface="Cambria Math" panose="02040503050406030204" pitchFamily="18" charset="0"/>
                                <a:cs typeface="Times New Roman" pitchFamily="18" charset="0"/>
                              </a:rPr>
                              <m:t>𝑒</m:t>
                            </m:r>
                          </m:e>
                          <m:sup>
                            <m:r>
                              <a:rPr lang="en-US" altLang="zh-TW" sz="2800" i="1">
                                <a:solidFill>
                                  <a:srgbClr val="000000"/>
                                </a:solidFill>
                                <a:latin typeface="Cambria Math" panose="02040503050406030204" pitchFamily="18" charset="0"/>
                                <a:cs typeface="Times New Roman" pitchFamily="18" charset="0"/>
                              </a:rPr>
                              <m:t>−</m:t>
                            </m:r>
                            <m:r>
                              <a:rPr lang="en-US" altLang="zh-TW" sz="2800" i="1">
                                <a:solidFill>
                                  <a:srgbClr val="000000"/>
                                </a:solidFill>
                                <a:latin typeface="Cambria Math" panose="02040503050406030204" pitchFamily="18" charset="0"/>
                                <a:cs typeface="Times New Roman" pitchFamily="18" charset="0"/>
                              </a:rPr>
                              <m:t>𝑠</m:t>
                            </m:r>
                            <m:r>
                              <a:rPr lang="zh-CN" altLang="en-US" sz="2800" i="1">
                                <a:latin typeface="Cambria Math" panose="02040503050406030204" pitchFamily="18" charset="0"/>
                                <a:cs typeface="Times New Roman" panose="02020603050405020304" pitchFamily="18" charset="0"/>
                              </a:rPr>
                              <m:t>𝜏</m:t>
                            </m:r>
                          </m:sup>
                        </m:sSup>
                        <m:r>
                          <a:rPr lang="en-US" altLang="zh-TW" sz="2800" i="1">
                            <a:solidFill>
                              <a:srgbClr val="000000"/>
                            </a:solidFill>
                            <a:latin typeface="Cambria Math" panose="02040503050406030204" pitchFamily="18" charset="0"/>
                            <a:cs typeface="Times New Roman" pitchFamily="18" charset="0"/>
                          </a:rPr>
                          <m:t>𝑑</m:t>
                        </m:r>
                        <m:r>
                          <a:rPr lang="zh-TW" altLang="en-US" sz="2800" i="1">
                            <a:solidFill>
                              <a:srgbClr val="000000"/>
                            </a:solidFill>
                            <a:latin typeface="Cambria Math" panose="02040503050406030204" pitchFamily="18" charset="0"/>
                            <a:cs typeface="Times New Roman" pitchFamily="18" charset="0"/>
                          </a:rPr>
                          <m:t>𝜏</m:t>
                        </m:r>
                      </m:e>
                    </m:nary>
                  </m:oMath>
                </a14:m>
                <a:r>
                  <a:rPr lang="en-US" altLang="zh-TW" sz="2800" dirty="0">
                    <a:solidFill>
                      <a:srgbClr val="000000"/>
                    </a:solidFill>
                    <a:latin typeface="Times New Roman" pitchFamily="18" charset="0"/>
                    <a:cs typeface="Times New Roman" pitchFamily="18" charset="0"/>
                  </a:rPr>
                  <a:t> :</a:t>
                </a: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14:m>
                  <m:oMathPara xmlns:m="http://schemas.openxmlformats.org/officeDocument/2006/math">
                    <m:oMathParaPr>
                      <m:jc m:val="center"/>
                    </m:oMathParaPr>
                    <m:oMath xmlns:m="http://schemas.openxmlformats.org/officeDocument/2006/math">
                      <m:r>
                        <a:rPr kumimoji="0" lang="en-US" altLang="zh-TW" sz="2800" b="0" i="1" smtClean="0">
                          <a:solidFill>
                            <a:srgbClr val="000000"/>
                          </a:solidFill>
                          <a:latin typeface="Cambria Math" panose="02040503050406030204" pitchFamily="18" charset="0"/>
                          <a:cs typeface="Times New Roman" pitchFamily="18" charset="0"/>
                        </a:rPr>
                        <m:t>𝑦</m:t>
                      </m:r>
                      <m:d>
                        <m:dPr>
                          <m:ctrlPr>
                            <a:rPr kumimoji="0" lang="en-US" altLang="zh-TW" sz="2800" b="0" i="1">
                              <a:solidFill>
                                <a:srgbClr val="000000"/>
                              </a:solidFill>
                              <a:latin typeface="Cambria Math" panose="02040503050406030204" pitchFamily="18" charset="0"/>
                              <a:cs typeface="Times New Roman" pitchFamily="18" charset="0"/>
                            </a:rPr>
                          </m:ctrlPr>
                        </m:dPr>
                        <m:e>
                          <m:r>
                            <a:rPr kumimoji="0" lang="en-US" altLang="zh-TW" sz="2800" i="1">
                              <a:solidFill>
                                <a:srgbClr val="000000"/>
                              </a:solidFill>
                              <a:latin typeface="Cambria Math"/>
                              <a:cs typeface="Times New Roman" pitchFamily="18" charset="0"/>
                            </a:rPr>
                            <m:t>𝑡</m:t>
                          </m:r>
                        </m:e>
                      </m:d>
                      <m:r>
                        <a:rPr kumimoji="0" lang="en-US" altLang="zh-TW" sz="2800" b="0" i="1" smtClean="0">
                          <a:solidFill>
                            <a:srgbClr val="000000"/>
                          </a:solidFill>
                          <a:latin typeface="Cambria Math" panose="02040503050406030204" pitchFamily="18" charset="0"/>
                          <a:cs typeface="Times New Roman" pitchFamily="18" charset="0"/>
                        </a:rPr>
                        <m:t>=</m:t>
                      </m:r>
                      <m:sSup>
                        <m:sSupPr>
                          <m:ctrlPr>
                            <a:rPr lang="en-US" altLang="zh-TW" sz="2800" i="1">
                              <a:solidFill>
                                <a:srgbClr val="000000"/>
                              </a:solidFill>
                              <a:latin typeface="Cambria Math" panose="02040503050406030204" pitchFamily="18" charset="0"/>
                              <a:cs typeface="Times New Roman" pitchFamily="18" charset="0"/>
                            </a:rPr>
                          </m:ctrlPr>
                        </m:sSupPr>
                        <m:e>
                          <m:r>
                            <a:rPr lang="en-US" altLang="zh-TW" sz="2800" i="1">
                              <a:solidFill>
                                <a:srgbClr val="000000"/>
                              </a:solidFill>
                              <a:latin typeface="Cambria Math" panose="02040503050406030204" pitchFamily="18" charset="0"/>
                              <a:cs typeface="Times New Roman" pitchFamily="18" charset="0"/>
                            </a:rPr>
                            <m:t>𝑒</m:t>
                          </m:r>
                        </m:e>
                        <m:sup>
                          <m:r>
                            <a:rPr lang="en-US" altLang="zh-TW" sz="2800" i="1">
                              <a:solidFill>
                                <a:srgbClr val="000000"/>
                              </a:solidFill>
                              <a:latin typeface="Cambria Math" panose="02040503050406030204" pitchFamily="18" charset="0"/>
                              <a:cs typeface="Times New Roman" pitchFamily="18" charset="0"/>
                            </a:rPr>
                            <m:t>𝑠</m:t>
                          </m:r>
                          <m:r>
                            <a:rPr lang="en-US" altLang="zh-CN" sz="2800" i="1">
                              <a:latin typeface="Cambria Math" panose="02040503050406030204" pitchFamily="18" charset="0"/>
                              <a:cs typeface="Times New Roman" panose="02020603050405020304" pitchFamily="18" charset="0"/>
                            </a:rPr>
                            <m:t>𝑡</m:t>
                          </m:r>
                        </m:sup>
                      </m:sSup>
                      <m:nary>
                        <m:naryPr>
                          <m:ctrlPr>
                            <a:rPr lang="en-US" altLang="zh-TW" sz="2800" i="1">
                              <a:solidFill>
                                <a:srgbClr val="000000"/>
                              </a:solidFill>
                              <a:latin typeface="Cambria Math" panose="02040503050406030204" pitchFamily="18" charset="0"/>
                              <a:cs typeface="Times New Roman" pitchFamily="18" charset="0"/>
                            </a:rPr>
                          </m:ctrlPr>
                        </m:naryPr>
                        <m:sub>
                          <m:r>
                            <m:rPr>
                              <m:brk m:alnAt="23"/>
                            </m:rPr>
                            <a:rPr lang="en-US" altLang="zh-TW" sz="2800" i="1">
                              <a:solidFill>
                                <a:srgbClr val="000000"/>
                              </a:solidFill>
                              <a:latin typeface="Cambria Math" panose="02040503050406030204" pitchFamily="18" charset="0"/>
                              <a:cs typeface="Times New Roman" pitchFamily="18" charset="0"/>
                            </a:rPr>
                            <m:t>−</m:t>
                          </m:r>
                          <m:r>
                            <a:rPr lang="en-US" altLang="zh-TW" sz="2800" i="1">
                              <a:solidFill>
                                <a:srgbClr val="000000"/>
                              </a:solidFill>
                              <a:latin typeface="Cambria Math" panose="02040503050406030204" pitchFamily="18" charset="0"/>
                              <a:ea typeface="Cambria Math" panose="02040503050406030204" pitchFamily="18" charset="0"/>
                              <a:cs typeface="Times New Roman" pitchFamily="18" charset="0"/>
                            </a:rPr>
                            <m:t>∞</m:t>
                          </m:r>
                        </m:sub>
                        <m:sup>
                          <m:r>
                            <a:rPr lang="en-US" altLang="zh-TW" sz="2800" i="1">
                              <a:solidFill>
                                <a:srgbClr val="000000"/>
                              </a:solidFill>
                              <a:latin typeface="Cambria Math" panose="02040503050406030204" pitchFamily="18" charset="0"/>
                              <a:ea typeface="Cambria Math" panose="02040503050406030204" pitchFamily="18" charset="0"/>
                              <a:cs typeface="Times New Roman" pitchFamily="18" charset="0"/>
                            </a:rPr>
                            <m:t>∞</m:t>
                          </m:r>
                        </m:sup>
                        <m:e>
                          <m:r>
                            <a:rPr lang="en-US" altLang="zh-TW" sz="2800" i="1">
                              <a:solidFill>
                                <a:srgbClr val="000000"/>
                              </a:solidFill>
                              <a:latin typeface="Cambria Math" panose="02040503050406030204" pitchFamily="18" charset="0"/>
                              <a:cs typeface="Times New Roman" pitchFamily="18" charset="0"/>
                            </a:rPr>
                            <m:t>h</m:t>
                          </m:r>
                          <m:d>
                            <m:dPr>
                              <m:ctrlPr>
                                <a:rPr lang="en-US" altLang="zh-TW" sz="2800" i="1">
                                  <a:solidFill>
                                    <a:srgbClr val="000000"/>
                                  </a:solidFill>
                                  <a:latin typeface="Cambria Math" panose="02040503050406030204" pitchFamily="18" charset="0"/>
                                  <a:cs typeface="Times New Roman" pitchFamily="18" charset="0"/>
                                </a:rPr>
                              </m:ctrlPr>
                            </m:dPr>
                            <m:e>
                              <m:r>
                                <a:rPr lang="zh-TW" altLang="en-US" sz="2800" i="1">
                                  <a:solidFill>
                                    <a:srgbClr val="000000"/>
                                  </a:solidFill>
                                  <a:latin typeface="Cambria Math" panose="02040503050406030204" pitchFamily="18" charset="0"/>
                                  <a:cs typeface="Times New Roman" pitchFamily="18" charset="0"/>
                                </a:rPr>
                                <m:t>𝜏</m:t>
                              </m:r>
                            </m:e>
                          </m:d>
                          <m:sSup>
                            <m:sSupPr>
                              <m:ctrlPr>
                                <a:rPr lang="en-US" altLang="zh-TW" sz="2800" i="1">
                                  <a:solidFill>
                                    <a:srgbClr val="000000"/>
                                  </a:solidFill>
                                  <a:latin typeface="Cambria Math" panose="02040503050406030204" pitchFamily="18" charset="0"/>
                                  <a:cs typeface="Times New Roman" pitchFamily="18" charset="0"/>
                                </a:rPr>
                              </m:ctrlPr>
                            </m:sSupPr>
                            <m:e>
                              <m:r>
                                <a:rPr lang="en-US" altLang="zh-TW" sz="2800" i="1">
                                  <a:solidFill>
                                    <a:srgbClr val="000000"/>
                                  </a:solidFill>
                                  <a:latin typeface="Cambria Math" panose="02040503050406030204" pitchFamily="18" charset="0"/>
                                  <a:cs typeface="Times New Roman" pitchFamily="18" charset="0"/>
                                </a:rPr>
                                <m:t>𝑒</m:t>
                              </m:r>
                            </m:e>
                            <m:sup>
                              <m:r>
                                <a:rPr lang="en-US" altLang="zh-TW" sz="2800" i="1">
                                  <a:solidFill>
                                    <a:srgbClr val="000000"/>
                                  </a:solidFill>
                                  <a:latin typeface="Cambria Math" panose="02040503050406030204" pitchFamily="18" charset="0"/>
                                  <a:cs typeface="Times New Roman" pitchFamily="18" charset="0"/>
                                </a:rPr>
                                <m:t>−</m:t>
                              </m:r>
                              <m:r>
                                <a:rPr lang="en-US" altLang="zh-TW" sz="2800" i="1">
                                  <a:solidFill>
                                    <a:srgbClr val="000000"/>
                                  </a:solidFill>
                                  <a:latin typeface="Cambria Math" panose="02040503050406030204" pitchFamily="18" charset="0"/>
                                  <a:cs typeface="Times New Roman" pitchFamily="18" charset="0"/>
                                </a:rPr>
                                <m:t>𝑠</m:t>
                              </m:r>
                              <m:r>
                                <a:rPr lang="zh-CN" altLang="en-US" sz="2800" i="1">
                                  <a:latin typeface="Cambria Math" panose="02040503050406030204" pitchFamily="18" charset="0"/>
                                  <a:cs typeface="Times New Roman" panose="02020603050405020304" pitchFamily="18" charset="0"/>
                                </a:rPr>
                                <m:t>𝜏</m:t>
                              </m:r>
                            </m:sup>
                          </m:sSup>
                          <m:r>
                            <a:rPr lang="en-US" altLang="zh-TW" sz="2800" i="1">
                              <a:solidFill>
                                <a:srgbClr val="000000"/>
                              </a:solidFill>
                              <a:latin typeface="Cambria Math" panose="02040503050406030204" pitchFamily="18" charset="0"/>
                              <a:cs typeface="Times New Roman" pitchFamily="18" charset="0"/>
                            </a:rPr>
                            <m:t>𝑑</m:t>
                          </m:r>
                          <m:r>
                            <a:rPr lang="zh-TW" altLang="en-US" sz="2800" i="1">
                              <a:solidFill>
                                <a:srgbClr val="000000"/>
                              </a:solidFill>
                              <a:latin typeface="Cambria Math" panose="02040503050406030204" pitchFamily="18" charset="0"/>
                              <a:cs typeface="Times New Roman" pitchFamily="18" charset="0"/>
                            </a:rPr>
                            <m:t>𝜏</m:t>
                          </m:r>
                        </m:e>
                      </m:nary>
                      <m:r>
                        <a:rPr lang="en-US" altLang="zh-TW" sz="2800" b="0" i="1" smtClean="0">
                          <a:solidFill>
                            <a:srgbClr val="000000"/>
                          </a:solidFill>
                          <a:latin typeface="Cambria Math" panose="02040503050406030204" pitchFamily="18" charset="0"/>
                          <a:cs typeface="Times New Roman" pitchFamily="18" charset="0"/>
                        </a:rPr>
                        <m:t>=</m:t>
                      </m:r>
                      <m:sSup>
                        <m:sSupPr>
                          <m:ctrlPr>
                            <a:rPr lang="en-US" altLang="zh-TW" sz="2800" i="1">
                              <a:solidFill>
                                <a:srgbClr val="000000"/>
                              </a:solidFill>
                              <a:latin typeface="Cambria Math" panose="02040503050406030204" pitchFamily="18" charset="0"/>
                              <a:cs typeface="Times New Roman" pitchFamily="18" charset="0"/>
                            </a:rPr>
                          </m:ctrlPr>
                        </m:sSupPr>
                        <m:e>
                          <m:r>
                            <a:rPr lang="en-US" altLang="zh-TW" sz="2800" i="1">
                              <a:solidFill>
                                <a:srgbClr val="000000"/>
                              </a:solidFill>
                              <a:latin typeface="Cambria Math" panose="02040503050406030204" pitchFamily="18" charset="0"/>
                              <a:cs typeface="Times New Roman" pitchFamily="18" charset="0"/>
                            </a:rPr>
                            <m:t>𝑒</m:t>
                          </m:r>
                        </m:e>
                        <m:sup>
                          <m:r>
                            <a:rPr lang="en-US" altLang="zh-TW" sz="2800" i="1">
                              <a:solidFill>
                                <a:srgbClr val="000000"/>
                              </a:solidFill>
                              <a:latin typeface="Cambria Math" panose="02040503050406030204" pitchFamily="18" charset="0"/>
                              <a:cs typeface="Times New Roman" pitchFamily="18" charset="0"/>
                            </a:rPr>
                            <m:t>𝑠</m:t>
                          </m:r>
                          <m:r>
                            <a:rPr lang="en-US" altLang="zh-CN" sz="2800" i="1">
                              <a:latin typeface="Cambria Math" panose="02040503050406030204" pitchFamily="18" charset="0"/>
                              <a:cs typeface="Times New Roman" panose="02020603050405020304" pitchFamily="18" charset="0"/>
                            </a:rPr>
                            <m:t>𝑡</m:t>
                          </m:r>
                        </m:sup>
                      </m:sSup>
                      <m:r>
                        <m:rPr>
                          <m:sty m:val="p"/>
                        </m:rPr>
                        <a:rPr lang="en-US" altLang="zh-CN" sz="2800" b="0" i="0" smtClean="0">
                          <a:latin typeface="Cambria Math" panose="02040503050406030204" pitchFamily="18" charset="0"/>
                          <a:cs typeface="Times New Roman" panose="02020603050405020304" pitchFamily="18" charset="0"/>
                        </a:rPr>
                        <m:t>H</m:t>
                      </m:r>
                      <m:d>
                        <m:dPr>
                          <m:ctrlPr>
                            <a:rPr lang="en-US" altLang="zh-CN" sz="2800" b="0" i="1" smtClean="0">
                              <a:latin typeface="Cambria Math" panose="02040503050406030204" pitchFamily="18" charset="0"/>
                              <a:cs typeface="Times New Roman" panose="02020603050405020304" pitchFamily="18" charset="0"/>
                            </a:rPr>
                          </m:ctrlPr>
                        </m:dPr>
                        <m:e>
                          <m:r>
                            <m:rPr>
                              <m:sty m:val="p"/>
                            </m:rPr>
                            <a:rPr lang="en-US" altLang="zh-CN" sz="2800" b="0" i="0" smtClean="0">
                              <a:latin typeface="Cambria Math" panose="02040503050406030204" pitchFamily="18" charset="0"/>
                              <a:cs typeface="Times New Roman" panose="02020603050405020304" pitchFamily="18" charset="0"/>
                            </a:rPr>
                            <m:t>s</m:t>
                          </m:r>
                        </m:e>
                      </m:d>
                      <m:r>
                        <a:rPr lang="en-US" altLang="zh-CN" sz="2800" b="0" i="0" smtClean="0">
                          <a:latin typeface="Cambria Math" panose="02040503050406030204" pitchFamily="18" charset="0"/>
                          <a:cs typeface="Times New Roman" panose="02020603050405020304" pitchFamily="18" charset="0"/>
                        </a:rPr>
                        <m:t>=</m:t>
                      </m:r>
                      <m:r>
                        <m:rPr>
                          <m:sty m:val="p"/>
                        </m:rPr>
                        <a:rPr lang="en-US" altLang="zh-CN" sz="2800" b="0" i="0" smtClean="0">
                          <a:latin typeface="Cambria Math" panose="02040503050406030204" pitchFamily="18" charset="0"/>
                          <a:cs typeface="Times New Roman" panose="02020603050405020304" pitchFamily="18" charset="0"/>
                        </a:rPr>
                        <m:t>x</m:t>
                      </m:r>
                      <m:d>
                        <m:dPr>
                          <m:ctrlPr>
                            <a:rPr lang="en-US" altLang="zh-CN" sz="2800" b="0" i="1" smtClean="0">
                              <a:latin typeface="Cambria Math" panose="02040503050406030204" pitchFamily="18" charset="0"/>
                              <a:cs typeface="Times New Roman" panose="02020603050405020304" pitchFamily="18" charset="0"/>
                            </a:rPr>
                          </m:ctrlPr>
                        </m:dPr>
                        <m:e>
                          <m:r>
                            <m:rPr>
                              <m:sty m:val="p"/>
                            </m:rPr>
                            <a:rPr lang="en-US" altLang="zh-CN" sz="2800" b="0" i="0" smtClean="0">
                              <a:latin typeface="Cambria Math" panose="02040503050406030204" pitchFamily="18" charset="0"/>
                              <a:cs typeface="Times New Roman" panose="02020603050405020304" pitchFamily="18" charset="0"/>
                            </a:rPr>
                            <m:t>t</m:t>
                          </m:r>
                        </m:e>
                      </m:d>
                      <m:r>
                        <a:rPr lang="en-US" altLang="zh-CN" sz="2800" b="0" i="0" smtClean="0">
                          <a:latin typeface="Cambria Math" panose="02040503050406030204" pitchFamily="18" charset="0"/>
                          <a:cs typeface="Times New Roman" panose="02020603050405020304" pitchFamily="18" charset="0"/>
                        </a:rPr>
                        <m:t>.</m:t>
                      </m:r>
                      <m:r>
                        <m:rPr>
                          <m:sty m:val="p"/>
                        </m:rPr>
                        <a:rPr lang="en-US" altLang="zh-CN" sz="2800" b="0" i="0" smtClean="0">
                          <a:latin typeface="Cambria Math" panose="02040503050406030204" pitchFamily="18" charset="0"/>
                          <a:cs typeface="Times New Roman" panose="02020603050405020304" pitchFamily="18" charset="0"/>
                        </a:rPr>
                        <m:t>H</m:t>
                      </m:r>
                      <m:r>
                        <a:rPr lang="en-US" altLang="zh-CN" sz="2800" b="0" i="0" smtClean="0">
                          <a:latin typeface="Cambria Math" panose="02040503050406030204" pitchFamily="18" charset="0"/>
                          <a:cs typeface="Times New Roman" panose="02020603050405020304" pitchFamily="18" charset="0"/>
                        </a:rPr>
                        <m:t>(</m:t>
                      </m:r>
                      <m:r>
                        <m:rPr>
                          <m:sty m:val="p"/>
                        </m:rPr>
                        <a:rPr lang="en-US" altLang="zh-CN" sz="2800" b="0" i="0" smtClean="0">
                          <a:latin typeface="Cambria Math" panose="02040503050406030204" pitchFamily="18" charset="0"/>
                          <a:cs typeface="Times New Roman" panose="02020603050405020304" pitchFamily="18" charset="0"/>
                        </a:rPr>
                        <m:t>s</m:t>
                      </m:r>
                      <m:r>
                        <a:rPr lang="en-US" altLang="zh-CN" sz="2800" b="0" i="0" smtClean="0">
                          <a:latin typeface="Cambria Math" panose="02040503050406030204" pitchFamily="18" charset="0"/>
                          <a:cs typeface="Times New Roman" panose="02020603050405020304" pitchFamily="18" charset="0"/>
                        </a:rPr>
                        <m:t>)</m:t>
                      </m:r>
                    </m:oMath>
                  </m:oMathPara>
                </a14:m>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dirty="0">
                  <a:solidFill>
                    <a:srgbClr val="000000"/>
                  </a:solidFill>
                  <a:latin typeface="Times New Roman" pitchFamily="18" charset="0"/>
                  <a:cs typeface="Times New Roman" pitchFamily="18" charset="0"/>
                </a:endParaRPr>
              </a:p>
              <a:p>
                <a:pPr marL="0" indent="0">
                  <a:buNone/>
                </a:pPr>
                <a:endParaRPr lang="en-US" altLang="zh-CN"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kumimoji="0" lang="zh-TW" altLang="en-US" sz="2800" dirty="0">
                  <a:solidFill>
                    <a:srgbClr val="000000"/>
                  </a:solidFill>
                  <a:latin typeface="Times New Roman" pitchFamily="18" charset="0"/>
                  <a:cs typeface="Times New Roman" pitchFamily="18" charset="0"/>
                </a:endParaRPr>
              </a:p>
              <a:p>
                <a:pPr marL="0" indent="0">
                  <a:buNone/>
                </a:pPr>
                <a:endParaRPr lang="en-US" altLang="zh-CN" sz="2800" dirty="0">
                  <a:solidFill>
                    <a:schemeClr val="tx1"/>
                  </a:solidFill>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endParaRPr lang="en-US" altLang="zh-CN"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CN" sz="28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3" name="内容占位符 2">
                <a:extLst>
                  <a:ext uri="{FF2B5EF4-FFF2-40B4-BE49-F238E27FC236}">
                    <a16:creationId xmlns:a16="http://schemas.microsoft.com/office/drawing/2014/main" id="{4540E06A-412C-CE41-9E57-121FB374F2B8}"/>
                  </a:ext>
                </a:extLst>
              </p:cNvPr>
              <p:cNvSpPr>
                <a:spLocks noGrp="1" noRot="1" noChangeAspect="1" noMove="1" noResize="1" noEditPoints="1" noAdjustHandles="1" noChangeArrowheads="1" noChangeShapeType="1" noTextEdit="1"/>
              </p:cNvSpPr>
              <p:nvPr>
                <p:ph idx="1"/>
              </p:nvPr>
            </p:nvSpPr>
            <p:spPr>
              <a:xfrm>
                <a:off x="509872" y="1101387"/>
                <a:ext cx="11659574" cy="5225143"/>
              </a:xfrm>
              <a:blipFill>
                <a:blip r:embed="rId3"/>
                <a:stretch>
                  <a:fillRect r="-1412"/>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id="{85E636C3-A315-5A44-AEB6-E49847757912}"/>
              </a:ext>
            </a:extLst>
          </p:cNvPr>
          <p:cNvSpPr>
            <a:spLocks noGrp="1"/>
          </p:cNvSpPr>
          <p:nvPr>
            <p:ph type="sldNum" sz="quarter" idx="12"/>
          </p:nvPr>
        </p:nvSpPr>
        <p:spPr/>
        <p:txBody>
          <a:bodyPr/>
          <a:lstStyle/>
          <a:p>
            <a:fld id="{89DB14B3-731A-4352-BC82-B1993596BD11}" type="slidenum">
              <a:rPr lang="zh-CN" altLang="en-US" smtClean="0"/>
              <a:pPr/>
              <a:t>19</a:t>
            </a:fld>
            <a:endParaRPr lang="zh-CN" altLang="en-US" dirty="0"/>
          </a:p>
        </p:txBody>
      </p:sp>
      <p:grpSp>
        <p:nvGrpSpPr>
          <p:cNvPr id="16" name="组合 15">
            <a:extLst>
              <a:ext uri="{FF2B5EF4-FFF2-40B4-BE49-F238E27FC236}">
                <a16:creationId xmlns:a16="http://schemas.microsoft.com/office/drawing/2014/main" id="{0E8573E3-0CEF-4E22-AB1C-CE44B83721D6}"/>
              </a:ext>
            </a:extLst>
          </p:cNvPr>
          <p:cNvGrpSpPr/>
          <p:nvPr/>
        </p:nvGrpSpPr>
        <p:grpSpPr>
          <a:xfrm>
            <a:off x="2805159" y="1212139"/>
            <a:ext cx="4961655" cy="1018523"/>
            <a:chOff x="2730514" y="1012827"/>
            <a:chExt cx="4961655" cy="1018523"/>
          </a:xfrm>
        </p:grpSpPr>
        <p:grpSp>
          <p:nvGrpSpPr>
            <p:cNvPr id="8" name="群組 3">
              <a:extLst>
                <a:ext uri="{FF2B5EF4-FFF2-40B4-BE49-F238E27FC236}">
                  <a16:creationId xmlns:a16="http://schemas.microsoft.com/office/drawing/2014/main" id="{D1C2F23E-604E-4A08-8F1C-C9E369E7CC68}"/>
                </a:ext>
              </a:extLst>
            </p:cNvPr>
            <p:cNvGrpSpPr/>
            <p:nvPr/>
          </p:nvGrpSpPr>
          <p:grpSpPr>
            <a:xfrm>
              <a:off x="2730514" y="1257950"/>
              <a:ext cx="4961655" cy="773400"/>
              <a:chOff x="-501559" y="1409398"/>
              <a:chExt cx="4961655" cy="773400"/>
            </a:xfrm>
          </p:grpSpPr>
          <p:sp>
            <p:nvSpPr>
              <p:cNvPr id="9" name="矩形 8">
                <a:extLst>
                  <a:ext uri="{FF2B5EF4-FFF2-40B4-BE49-F238E27FC236}">
                    <a16:creationId xmlns:a16="http://schemas.microsoft.com/office/drawing/2014/main" id="{FB8D9201-2665-47EF-B04D-36C1E04CD8D8}"/>
                  </a:ext>
                </a:extLst>
              </p:cNvPr>
              <p:cNvSpPr/>
              <p:nvPr/>
            </p:nvSpPr>
            <p:spPr>
              <a:xfrm>
                <a:off x="1763688" y="1628800"/>
                <a:ext cx="864096" cy="553998"/>
              </a:xfrm>
              <a:prstGeom prst="rect">
                <a:avLst/>
              </a:prstGeom>
              <a:ln/>
            </p:spPr>
            <p:style>
              <a:lnRef idx="2">
                <a:schemeClr val="dk1"/>
              </a:lnRef>
              <a:fillRef idx="1">
                <a:schemeClr val="lt1"/>
              </a:fillRef>
              <a:effectRef idx="0">
                <a:schemeClr val="dk1"/>
              </a:effectRef>
              <a:fontRef idx="minor">
                <a:schemeClr val="dk1"/>
              </a:fontRef>
            </p:style>
            <p:txBody>
              <a:bodyPr rIns="90000" rtlCol="0" anchor="ctr" anchorCtr="0">
                <a:spAutoFit/>
              </a:bodyPr>
              <a:lstStyle>
                <a:defPPr>
                  <a:defRPr lang="zh-TW"/>
                </a:defPPr>
                <a:lvl1pPr algn="l" rtl="0" fontAlgn="base">
                  <a:spcBef>
                    <a:spcPct val="0"/>
                  </a:spcBef>
                  <a:spcAft>
                    <a:spcPct val="0"/>
                  </a:spcAft>
                  <a:defRPr kumimoji="1" kern="1200">
                    <a:solidFill>
                      <a:schemeClr val="dk1"/>
                    </a:solidFill>
                    <a:latin typeface="+mn-lt"/>
                    <a:ea typeface="+mn-ea"/>
                    <a:cs typeface="+mn-cs"/>
                  </a:defRPr>
                </a:lvl1pPr>
                <a:lvl2pPr marL="457200" algn="l" rtl="0" fontAlgn="base">
                  <a:spcBef>
                    <a:spcPct val="0"/>
                  </a:spcBef>
                  <a:spcAft>
                    <a:spcPct val="0"/>
                  </a:spcAft>
                  <a:defRPr kumimoji="1" kern="1200">
                    <a:solidFill>
                      <a:schemeClr val="dk1"/>
                    </a:solidFill>
                    <a:latin typeface="+mn-lt"/>
                    <a:ea typeface="+mn-ea"/>
                    <a:cs typeface="+mn-cs"/>
                  </a:defRPr>
                </a:lvl2pPr>
                <a:lvl3pPr marL="914400" algn="l" rtl="0" fontAlgn="base">
                  <a:spcBef>
                    <a:spcPct val="0"/>
                  </a:spcBef>
                  <a:spcAft>
                    <a:spcPct val="0"/>
                  </a:spcAft>
                  <a:defRPr kumimoji="1" kern="1200">
                    <a:solidFill>
                      <a:schemeClr val="dk1"/>
                    </a:solidFill>
                    <a:latin typeface="+mn-lt"/>
                    <a:ea typeface="+mn-ea"/>
                    <a:cs typeface="+mn-cs"/>
                  </a:defRPr>
                </a:lvl3pPr>
                <a:lvl4pPr marL="1371600" algn="l" rtl="0" fontAlgn="base">
                  <a:spcBef>
                    <a:spcPct val="0"/>
                  </a:spcBef>
                  <a:spcAft>
                    <a:spcPct val="0"/>
                  </a:spcAft>
                  <a:defRPr kumimoji="1" kern="1200">
                    <a:solidFill>
                      <a:schemeClr val="dk1"/>
                    </a:solidFill>
                    <a:latin typeface="+mn-lt"/>
                    <a:ea typeface="+mn-ea"/>
                    <a:cs typeface="+mn-cs"/>
                  </a:defRPr>
                </a:lvl4pPr>
                <a:lvl5pPr marL="1828800" algn="l" rtl="0" fontAlgn="base">
                  <a:spcBef>
                    <a:spcPct val="0"/>
                  </a:spcBef>
                  <a:spcAft>
                    <a:spcPct val="0"/>
                  </a:spcAft>
                  <a:defRPr kumimoji="1" kern="1200">
                    <a:solidFill>
                      <a:schemeClr val="dk1"/>
                    </a:solidFill>
                    <a:latin typeface="+mn-lt"/>
                    <a:ea typeface="+mn-ea"/>
                    <a:cs typeface="+mn-cs"/>
                  </a:defRPr>
                </a:lvl5pPr>
                <a:lvl6pPr marL="2286000" algn="l" defTabSz="914400" rtl="0" eaLnBrk="1" latinLnBrk="0" hangingPunct="1">
                  <a:defRPr kumimoji="1" kern="1200">
                    <a:solidFill>
                      <a:schemeClr val="dk1"/>
                    </a:solidFill>
                    <a:latin typeface="+mn-lt"/>
                    <a:ea typeface="+mn-ea"/>
                    <a:cs typeface="+mn-cs"/>
                  </a:defRPr>
                </a:lvl6pPr>
                <a:lvl7pPr marL="2743200" algn="l" defTabSz="914400" rtl="0" eaLnBrk="1" latinLnBrk="0" hangingPunct="1">
                  <a:defRPr kumimoji="1" kern="1200">
                    <a:solidFill>
                      <a:schemeClr val="dk1"/>
                    </a:solidFill>
                    <a:latin typeface="+mn-lt"/>
                    <a:ea typeface="+mn-ea"/>
                    <a:cs typeface="+mn-cs"/>
                  </a:defRPr>
                </a:lvl7pPr>
                <a:lvl8pPr marL="3200400" algn="l" defTabSz="914400" rtl="0" eaLnBrk="1" latinLnBrk="0" hangingPunct="1">
                  <a:defRPr kumimoji="1" kern="1200">
                    <a:solidFill>
                      <a:schemeClr val="dk1"/>
                    </a:solidFill>
                    <a:latin typeface="+mn-lt"/>
                    <a:ea typeface="+mn-ea"/>
                    <a:cs typeface="+mn-cs"/>
                  </a:defRPr>
                </a:lvl8pPr>
                <a:lvl9pPr marL="3657600" algn="l" defTabSz="914400" rtl="0" eaLnBrk="1" latinLnBrk="0" hangingPunct="1">
                  <a:defRPr kumimoji="1" kern="1200">
                    <a:solidFill>
                      <a:schemeClr val="dk1"/>
                    </a:solidFill>
                    <a:latin typeface="+mn-lt"/>
                    <a:ea typeface="+mn-ea"/>
                    <a:cs typeface="+mn-cs"/>
                  </a:defRPr>
                </a:lvl9pPr>
              </a:lstStyle>
              <a:p>
                <a:pPr>
                  <a:spcBef>
                    <a:spcPts val="0"/>
                  </a:spcBef>
                  <a:buSzPct val="70000"/>
                </a:pPr>
                <a:r>
                  <a:rPr kumimoji="0" lang="en-US" altLang="zh-TW" sz="3000" dirty="0">
                    <a:solidFill>
                      <a:srgbClr val="000000"/>
                    </a:solidFill>
                    <a:latin typeface="Times New Roman" pitchFamily="18" charset="0"/>
                    <a:cs typeface="Times New Roman" pitchFamily="18" charset="0"/>
                  </a:rPr>
                  <a:t>LTI</a:t>
                </a:r>
                <a:endParaRPr kumimoji="0" lang="zh-TW" altLang="en-US" sz="3000" dirty="0">
                  <a:solidFill>
                    <a:srgbClr val="000000"/>
                  </a:solidFill>
                  <a:latin typeface="Times New Roman" pitchFamily="18" charset="0"/>
                  <a:cs typeface="Times New Roman" pitchFamily="18" charset="0"/>
                </a:endParaRPr>
              </a:p>
            </p:txBody>
          </p:sp>
          <p:cxnSp>
            <p:nvCxnSpPr>
              <p:cNvPr id="10" name="直線單箭頭接點 5">
                <a:extLst>
                  <a:ext uri="{FF2B5EF4-FFF2-40B4-BE49-F238E27FC236}">
                    <a16:creationId xmlns:a16="http://schemas.microsoft.com/office/drawing/2014/main" id="{BF480817-EA5E-46C7-95CC-F86B0C1601C3}"/>
                  </a:ext>
                </a:extLst>
              </p:cNvPr>
              <p:cNvCxnSpPr>
                <a:cxnSpLocks/>
                <a:stCxn id="9" idx="3"/>
              </p:cNvCxnSpPr>
              <p:nvPr/>
            </p:nvCxnSpPr>
            <p:spPr>
              <a:xfrm>
                <a:off x="2627784" y="1905799"/>
                <a:ext cx="1080000" cy="0"/>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11" name="直線單箭頭接點 6">
                <a:extLst>
                  <a:ext uri="{FF2B5EF4-FFF2-40B4-BE49-F238E27FC236}">
                    <a16:creationId xmlns:a16="http://schemas.microsoft.com/office/drawing/2014/main" id="{A1862AF4-7485-4F5E-AED4-DCDC4518E4B3}"/>
                  </a:ext>
                </a:extLst>
              </p:cNvPr>
              <p:cNvCxnSpPr/>
              <p:nvPr/>
            </p:nvCxnSpPr>
            <p:spPr>
              <a:xfrm>
                <a:off x="683568" y="1904400"/>
                <a:ext cx="1080000" cy="0"/>
              </a:xfrm>
              <a:prstGeom prst="straightConnector1">
                <a:avLst/>
              </a:prstGeom>
              <a:ln>
                <a:tailEnd type="arrow"/>
              </a:ln>
            </p:spPr>
            <p:style>
              <a:lnRef idx="2">
                <a:schemeClr val="dk1"/>
              </a:lnRef>
              <a:fillRef idx="1">
                <a:schemeClr val="lt1"/>
              </a:fillRef>
              <a:effectRef idx="0">
                <a:schemeClr val="dk1"/>
              </a:effectRef>
              <a:fontRef idx="minor">
                <a:schemeClr val="dk1"/>
              </a:fontRef>
            </p:style>
          </p:cxnSp>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id="{35AA3B82-332B-4256-A84F-E8A2E1DF3E13}"/>
                      </a:ext>
                    </a:extLst>
                  </p:cNvPr>
                  <p:cNvSpPr/>
                  <p:nvPr/>
                </p:nvSpPr>
                <p:spPr>
                  <a:xfrm>
                    <a:off x="3635896" y="1409398"/>
                    <a:ext cx="824200" cy="461665"/>
                  </a:xfrm>
                  <a:prstGeom prst="rect">
                    <a:avLst/>
                  </a:prstGeom>
                </p:spPr>
                <p:txBody>
                  <a:bodyPr wrap="none">
                    <a:spAutoFit/>
                  </a:bodyPr>
                  <a:lstStyle>
                    <a:defPPr>
                      <a:defRPr lang="zh-TW"/>
                    </a:defPPr>
                    <a:lvl1pPr algn="l" rtl="0" fontAlgn="base">
                      <a:spcBef>
                        <a:spcPct val="0"/>
                      </a:spcBef>
                      <a:spcAft>
                        <a:spcPct val="0"/>
                      </a:spcAft>
                      <a:defRPr kumimoji="1" kern="1200">
                        <a:solidFill>
                          <a:schemeClr val="tx1"/>
                        </a:solidFill>
                        <a:latin typeface="Calibri" pitchFamily="34" charset="0"/>
                        <a:ea typeface="新細明體" pitchFamily="18" charset="-120"/>
                        <a:cs typeface="+mn-cs"/>
                      </a:defRPr>
                    </a:lvl1pPr>
                    <a:lvl2pPr marL="457200" algn="l" rtl="0" fontAlgn="base">
                      <a:spcBef>
                        <a:spcPct val="0"/>
                      </a:spcBef>
                      <a:spcAft>
                        <a:spcPct val="0"/>
                      </a:spcAft>
                      <a:defRPr kumimoji="1" kern="1200">
                        <a:solidFill>
                          <a:schemeClr val="tx1"/>
                        </a:solidFill>
                        <a:latin typeface="Calibri" pitchFamily="34" charset="0"/>
                        <a:ea typeface="新細明體" pitchFamily="18" charset="-120"/>
                        <a:cs typeface="+mn-cs"/>
                      </a:defRPr>
                    </a:lvl2pPr>
                    <a:lvl3pPr marL="914400" algn="l" rtl="0" fontAlgn="base">
                      <a:spcBef>
                        <a:spcPct val="0"/>
                      </a:spcBef>
                      <a:spcAft>
                        <a:spcPct val="0"/>
                      </a:spcAft>
                      <a:defRPr kumimoji="1" kern="1200">
                        <a:solidFill>
                          <a:schemeClr val="tx1"/>
                        </a:solidFill>
                        <a:latin typeface="Calibri" pitchFamily="34" charset="0"/>
                        <a:ea typeface="新細明體" pitchFamily="18" charset="-120"/>
                        <a:cs typeface="+mn-cs"/>
                      </a:defRPr>
                    </a:lvl3pPr>
                    <a:lvl4pPr marL="1371600" algn="l" rtl="0" fontAlgn="base">
                      <a:spcBef>
                        <a:spcPct val="0"/>
                      </a:spcBef>
                      <a:spcAft>
                        <a:spcPct val="0"/>
                      </a:spcAft>
                      <a:defRPr kumimoji="1" kern="1200">
                        <a:solidFill>
                          <a:schemeClr val="tx1"/>
                        </a:solidFill>
                        <a:latin typeface="Calibri" pitchFamily="34" charset="0"/>
                        <a:ea typeface="新細明體" pitchFamily="18" charset="-120"/>
                        <a:cs typeface="+mn-cs"/>
                      </a:defRPr>
                    </a:lvl4pPr>
                    <a:lvl5pPr marL="1828800" algn="l" rtl="0" fontAlgn="base">
                      <a:spcBef>
                        <a:spcPct val="0"/>
                      </a:spcBef>
                      <a:spcAft>
                        <a:spcPct val="0"/>
                      </a:spcAft>
                      <a:defRPr kumimoji="1" kern="1200">
                        <a:solidFill>
                          <a:schemeClr val="tx1"/>
                        </a:solidFill>
                        <a:latin typeface="Calibri" pitchFamily="34" charset="0"/>
                        <a:ea typeface="新細明體" pitchFamily="18" charset="-120"/>
                        <a:cs typeface="+mn-cs"/>
                      </a:defRPr>
                    </a:lvl5pPr>
                    <a:lvl6pPr marL="2286000" algn="l" defTabSz="914400" rtl="0" eaLnBrk="1" latinLnBrk="0" hangingPunct="1">
                      <a:defRPr kumimoji="1" kern="1200">
                        <a:solidFill>
                          <a:schemeClr val="tx1"/>
                        </a:solidFill>
                        <a:latin typeface="Calibri" pitchFamily="34" charset="0"/>
                        <a:ea typeface="新細明體" pitchFamily="18" charset="-120"/>
                        <a:cs typeface="+mn-cs"/>
                      </a:defRPr>
                    </a:lvl6pPr>
                    <a:lvl7pPr marL="2743200" algn="l" defTabSz="914400" rtl="0" eaLnBrk="1" latinLnBrk="0" hangingPunct="1">
                      <a:defRPr kumimoji="1" kern="1200">
                        <a:solidFill>
                          <a:schemeClr val="tx1"/>
                        </a:solidFill>
                        <a:latin typeface="Calibri" pitchFamily="34" charset="0"/>
                        <a:ea typeface="新細明體" pitchFamily="18" charset="-120"/>
                        <a:cs typeface="+mn-cs"/>
                      </a:defRPr>
                    </a:lvl7pPr>
                    <a:lvl8pPr marL="3200400" algn="l" defTabSz="914400" rtl="0" eaLnBrk="1" latinLnBrk="0" hangingPunct="1">
                      <a:defRPr kumimoji="1" kern="1200">
                        <a:solidFill>
                          <a:schemeClr val="tx1"/>
                        </a:solidFill>
                        <a:latin typeface="Calibri" pitchFamily="34" charset="0"/>
                        <a:ea typeface="新細明體" pitchFamily="18" charset="-120"/>
                        <a:cs typeface="+mn-cs"/>
                      </a:defRPr>
                    </a:lvl8pPr>
                    <a:lvl9pPr marL="3657600" algn="l" defTabSz="914400" rtl="0" eaLnBrk="1" latinLnBrk="0" hangingPunct="1">
                      <a:defRPr kumimoji="1" kern="1200">
                        <a:solidFill>
                          <a:schemeClr val="tx1"/>
                        </a:solidFill>
                        <a:latin typeface="Calibri" pitchFamily="34" charset="0"/>
                        <a:ea typeface="新細明體" pitchFamily="18" charset="-120"/>
                        <a:cs typeface="+mn-cs"/>
                      </a:defRPr>
                    </a:lvl9pPr>
                  </a:lstStyle>
                  <a:p>
                    <a:pPr>
                      <a:spcBef>
                        <a:spcPts val="0"/>
                      </a:spcBef>
                      <a:buSzPct val="70000"/>
                    </a:pPr>
                    <a14:m>
                      <m:oMathPara xmlns:m="http://schemas.openxmlformats.org/officeDocument/2006/math">
                        <m:oMathParaPr>
                          <m:jc m:val="left"/>
                        </m:oMathParaPr>
                        <m:oMath xmlns:m="http://schemas.openxmlformats.org/officeDocument/2006/math">
                          <m:r>
                            <a:rPr kumimoji="0" lang="en-US" altLang="zh-TW" sz="2400" b="0" i="1" smtClean="0">
                              <a:solidFill>
                                <a:srgbClr val="000000"/>
                              </a:solidFill>
                              <a:latin typeface="Cambria Math"/>
                              <a:cs typeface="Times New Roman" pitchFamily="18" charset="0"/>
                            </a:rPr>
                            <m:t>𝑦</m:t>
                          </m:r>
                          <m:r>
                            <a:rPr kumimoji="0" lang="en-US" altLang="zh-TW" sz="2400" i="1">
                              <a:solidFill>
                                <a:srgbClr val="000000"/>
                              </a:solidFill>
                              <a:latin typeface="Cambria Math"/>
                              <a:cs typeface="Times New Roman" pitchFamily="18" charset="0"/>
                            </a:rPr>
                            <m:t>(</m:t>
                          </m:r>
                          <m:r>
                            <a:rPr kumimoji="0" lang="en-US" altLang="zh-TW" sz="2400" i="1">
                              <a:solidFill>
                                <a:srgbClr val="000000"/>
                              </a:solidFill>
                              <a:latin typeface="Cambria Math"/>
                              <a:cs typeface="Times New Roman" pitchFamily="18" charset="0"/>
                            </a:rPr>
                            <m:t>𝑡</m:t>
                          </m:r>
                          <m:r>
                            <a:rPr kumimoji="0" lang="en-US" altLang="zh-TW" sz="2400" i="1">
                              <a:solidFill>
                                <a:srgbClr val="000000"/>
                              </a:solidFill>
                              <a:latin typeface="Cambria Math"/>
                              <a:cs typeface="Times New Roman" pitchFamily="18" charset="0"/>
                            </a:rPr>
                            <m:t>)</m:t>
                          </m:r>
                        </m:oMath>
                      </m:oMathPara>
                    </a14:m>
                    <a:endParaRPr kumimoji="0" lang="zh-TW" altLang="en-US" sz="2400" dirty="0">
                      <a:solidFill>
                        <a:srgbClr val="000000"/>
                      </a:solidFill>
                      <a:latin typeface="Times New Roman" pitchFamily="18" charset="0"/>
                      <a:cs typeface="Times New Roman" pitchFamily="18" charset="0"/>
                    </a:endParaRPr>
                  </a:p>
                </p:txBody>
              </p:sp>
            </mc:Choice>
            <mc:Fallback xmlns="">
              <p:sp>
                <p:nvSpPr>
                  <p:cNvPr id="12" name="矩形 11">
                    <a:extLst>
                      <a:ext uri="{FF2B5EF4-FFF2-40B4-BE49-F238E27FC236}">
                        <a16:creationId xmlns:a16="http://schemas.microsoft.com/office/drawing/2014/main" id="{35AA3B82-332B-4256-A84F-E8A2E1DF3E13}"/>
                      </a:ext>
                    </a:extLst>
                  </p:cNvPr>
                  <p:cNvSpPr>
                    <a:spLocks noRot="1" noChangeAspect="1" noMove="1" noResize="1" noEditPoints="1" noAdjustHandles="1" noChangeArrowheads="1" noChangeShapeType="1" noTextEdit="1"/>
                  </p:cNvSpPr>
                  <p:nvPr/>
                </p:nvSpPr>
                <p:spPr>
                  <a:xfrm>
                    <a:off x="3635896" y="1409398"/>
                    <a:ext cx="824200" cy="461665"/>
                  </a:xfrm>
                  <a:prstGeom prst="rect">
                    <a:avLst/>
                  </a:prstGeom>
                  <a:blipFill>
                    <a:blip r:embed="rId4"/>
                    <a:stretch>
                      <a:fillRect l="-2222" b="-1842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矩形 12">
                    <a:extLst>
                      <a:ext uri="{FF2B5EF4-FFF2-40B4-BE49-F238E27FC236}">
                        <a16:creationId xmlns:a16="http://schemas.microsoft.com/office/drawing/2014/main" id="{B5D0374C-E6AD-44D6-A5A1-02C3FF2DB08F}"/>
                      </a:ext>
                    </a:extLst>
                  </p:cNvPr>
                  <p:cNvSpPr/>
                  <p:nvPr/>
                </p:nvSpPr>
                <p:spPr>
                  <a:xfrm>
                    <a:off x="-501559" y="1420415"/>
                    <a:ext cx="1622432" cy="461665"/>
                  </a:xfrm>
                  <a:prstGeom prst="rect">
                    <a:avLst/>
                  </a:prstGeom>
                </p:spPr>
                <p:txBody>
                  <a:bodyPr wrap="none">
                    <a:spAutoFit/>
                  </a:bodyPr>
                  <a:lstStyle>
                    <a:defPPr>
                      <a:defRPr lang="zh-TW"/>
                    </a:defPPr>
                    <a:lvl1pPr algn="l" rtl="0" fontAlgn="base">
                      <a:spcBef>
                        <a:spcPct val="0"/>
                      </a:spcBef>
                      <a:spcAft>
                        <a:spcPct val="0"/>
                      </a:spcAft>
                      <a:defRPr kumimoji="1" kern="1200">
                        <a:solidFill>
                          <a:schemeClr val="tx1"/>
                        </a:solidFill>
                        <a:latin typeface="Calibri" pitchFamily="34" charset="0"/>
                        <a:ea typeface="新細明體" pitchFamily="18" charset="-120"/>
                        <a:cs typeface="+mn-cs"/>
                      </a:defRPr>
                    </a:lvl1pPr>
                    <a:lvl2pPr marL="457200" algn="l" rtl="0" fontAlgn="base">
                      <a:spcBef>
                        <a:spcPct val="0"/>
                      </a:spcBef>
                      <a:spcAft>
                        <a:spcPct val="0"/>
                      </a:spcAft>
                      <a:defRPr kumimoji="1" kern="1200">
                        <a:solidFill>
                          <a:schemeClr val="tx1"/>
                        </a:solidFill>
                        <a:latin typeface="Calibri" pitchFamily="34" charset="0"/>
                        <a:ea typeface="新細明體" pitchFamily="18" charset="-120"/>
                        <a:cs typeface="+mn-cs"/>
                      </a:defRPr>
                    </a:lvl2pPr>
                    <a:lvl3pPr marL="914400" algn="l" rtl="0" fontAlgn="base">
                      <a:spcBef>
                        <a:spcPct val="0"/>
                      </a:spcBef>
                      <a:spcAft>
                        <a:spcPct val="0"/>
                      </a:spcAft>
                      <a:defRPr kumimoji="1" kern="1200">
                        <a:solidFill>
                          <a:schemeClr val="tx1"/>
                        </a:solidFill>
                        <a:latin typeface="Calibri" pitchFamily="34" charset="0"/>
                        <a:ea typeface="新細明體" pitchFamily="18" charset="-120"/>
                        <a:cs typeface="+mn-cs"/>
                      </a:defRPr>
                    </a:lvl3pPr>
                    <a:lvl4pPr marL="1371600" algn="l" rtl="0" fontAlgn="base">
                      <a:spcBef>
                        <a:spcPct val="0"/>
                      </a:spcBef>
                      <a:spcAft>
                        <a:spcPct val="0"/>
                      </a:spcAft>
                      <a:defRPr kumimoji="1" kern="1200">
                        <a:solidFill>
                          <a:schemeClr val="tx1"/>
                        </a:solidFill>
                        <a:latin typeface="Calibri" pitchFamily="34" charset="0"/>
                        <a:ea typeface="新細明體" pitchFamily="18" charset="-120"/>
                        <a:cs typeface="+mn-cs"/>
                      </a:defRPr>
                    </a:lvl4pPr>
                    <a:lvl5pPr marL="1828800" algn="l" rtl="0" fontAlgn="base">
                      <a:spcBef>
                        <a:spcPct val="0"/>
                      </a:spcBef>
                      <a:spcAft>
                        <a:spcPct val="0"/>
                      </a:spcAft>
                      <a:defRPr kumimoji="1" kern="1200">
                        <a:solidFill>
                          <a:schemeClr val="tx1"/>
                        </a:solidFill>
                        <a:latin typeface="Calibri" pitchFamily="34" charset="0"/>
                        <a:ea typeface="新細明體" pitchFamily="18" charset="-120"/>
                        <a:cs typeface="+mn-cs"/>
                      </a:defRPr>
                    </a:lvl5pPr>
                    <a:lvl6pPr marL="2286000" algn="l" defTabSz="914400" rtl="0" eaLnBrk="1" latinLnBrk="0" hangingPunct="1">
                      <a:defRPr kumimoji="1" kern="1200">
                        <a:solidFill>
                          <a:schemeClr val="tx1"/>
                        </a:solidFill>
                        <a:latin typeface="Calibri" pitchFamily="34" charset="0"/>
                        <a:ea typeface="新細明體" pitchFamily="18" charset="-120"/>
                        <a:cs typeface="+mn-cs"/>
                      </a:defRPr>
                    </a:lvl6pPr>
                    <a:lvl7pPr marL="2743200" algn="l" defTabSz="914400" rtl="0" eaLnBrk="1" latinLnBrk="0" hangingPunct="1">
                      <a:defRPr kumimoji="1" kern="1200">
                        <a:solidFill>
                          <a:schemeClr val="tx1"/>
                        </a:solidFill>
                        <a:latin typeface="Calibri" pitchFamily="34" charset="0"/>
                        <a:ea typeface="新細明體" pitchFamily="18" charset="-120"/>
                        <a:cs typeface="+mn-cs"/>
                      </a:defRPr>
                    </a:lvl7pPr>
                    <a:lvl8pPr marL="3200400" algn="l" defTabSz="914400" rtl="0" eaLnBrk="1" latinLnBrk="0" hangingPunct="1">
                      <a:defRPr kumimoji="1" kern="1200">
                        <a:solidFill>
                          <a:schemeClr val="tx1"/>
                        </a:solidFill>
                        <a:latin typeface="Calibri" pitchFamily="34" charset="0"/>
                        <a:ea typeface="新細明體" pitchFamily="18" charset="-120"/>
                        <a:cs typeface="+mn-cs"/>
                      </a:defRPr>
                    </a:lvl8pPr>
                    <a:lvl9pPr marL="3657600" algn="l" defTabSz="914400" rtl="0" eaLnBrk="1" latinLnBrk="0" hangingPunct="1">
                      <a:defRPr kumimoji="1" kern="1200">
                        <a:solidFill>
                          <a:schemeClr val="tx1"/>
                        </a:solidFill>
                        <a:latin typeface="Calibri" pitchFamily="34" charset="0"/>
                        <a:ea typeface="新細明體" pitchFamily="18" charset="-120"/>
                        <a:cs typeface="+mn-cs"/>
                      </a:defRPr>
                    </a:lvl9pPr>
                  </a:lstStyle>
                  <a:p>
                    <a:pPr>
                      <a:spcBef>
                        <a:spcPts val="0"/>
                      </a:spcBef>
                      <a:buSzPct val="70000"/>
                    </a:pPr>
                    <a14:m>
                      <m:oMathPara xmlns:m="http://schemas.openxmlformats.org/officeDocument/2006/math">
                        <m:oMathParaPr>
                          <m:jc m:val="left"/>
                        </m:oMathParaPr>
                        <m:oMath xmlns:m="http://schemas.openxmlformats.org/officeDocument/2006/math">
                          <m:r>
                            <a:rPr kumimoji="0" lang="en-US" altLang="zh-TW" sz="2400" b="0" i="1" smtClean="0">
                              <a:solidFill>
                                <a:srgbClr val="000000"/>
                              </a:solidFill>
                              <a:latin typeface="Cambria Math"/>
                              <a:cs typeface="Times New Roman" pitchFamily="18" charset="0"/>
                            </a:rPr>
                            <m:t>𝑥</m:t>
                          </m:r>
                          <m:d>
                            <m:dPr>
                              <m:ctrlPr>
                                <a:rPr kumimoji="0" lang="en-US" altLang="zh-TW" sz="2400" b="0" i="1">
                                  <a:solidFill>
                                    <a:srgbClr val="000000"/>
                                  </a:solidFill>
                                  <a:latin typeface="Cambria Math" panose="02040503050406030204" pitchFamily="18" charset="0"/>
                                  <a:cs typeface="Times New Roman" pitchFamily="18" charset="0"/>
                                </a:rPr>
                              </m:ctrlPr>
                            </m:dPr>
                            <m:e>
                              <m:r>
                                <a:rPr kumimoji="0" lang="en-US" altLang="zh-TW" sz="2400" i="1">
                                  <a:solidFill>
                                    <a:srgbClr val="000000"/>
                                  </a:solidFill>
                                  <a:latin typeface="Cambria Math"/>
                                  <a:cs typeface="Times New Roman" pitchFamily="18" charset="0"/>
                                </a:rPr>
                                <m:t>𝑡</m:t>
                              </m:r>
                            </m:e>
                          </m:d>
                          <m:r>
                            <a:rPr kumimoji="0" lang="en-US" altLang="zh-TW" sz="2400" b="0" i="1" smtClean="0">
                              <a:solidFill>
                                <a:srgbClr val="000000"/>
                              </a:solidFill>
                              <a:latin typeface="Cambria Math" panose="02040503050406030204" pitchFamily="18" charset="0"/>
                              <a:cs typeface="Times New Roman" pitchFamily="18" charset="0"/>
                            </a:rPr>
                            <m:t>=</m:t>
                          </m:r>
                          <m:sSup>
                            <m:sSupPr>
                              <m:ctrlPr>
                                <a:rPr lang="en-US" altLang="zh-CN" sz="2400" i="1">
                                  <a:latin typeface="Cambria Math" panose="02040503050406030204" pitchFamily="18" charset="0"/>
                                  <a:cs typeface="Times New Roman" panose="02020603050405020304" pitchFamily="18" charset="0"/>
                                </a:rPr>
                              </m:ctrlPr>
                            </m:sSupPr>
                            <m:e>
                              <m:r>
                                <a:rPr lang="en-US" altLang="zh-CN" sz="2400" i="1">
                                  <a:latin typeface="Cambria Math" panose="02040503050406030204" pitchFamily="18" charset="0"/>
                                  <a:cs typeface="Times New Roman" panose="02020603050405020304" pitchFamily="18" charset="0"/>
                                </a:rPr>
                                <m:t>𝑒</m:t>
                              </m:r>
                            </m:e>
                            <m:sup>
                              <m:r>
                                <a:rPr lang="en-US" altLang="zh-CN" sz="2400" b="0" i="1" smtClean="0">
                                  <a:latin typeface="Cambria Math" panose="02040503050406030204" pitchFamily="18" charset="0"/>
                                  <a:cs typeface="Times New Roman" panose="02020603050405020304" pitchFamily="18" charset="0"/>
                                </a:rPr>
                                <m:t>𝑠</m:t>
                              </m:r>
                              <m:r>
                                <a:rPr lang="en-US" altLang="zh-CN" sz="2400" i="1">
                                  <a:latin typeface="Cambria Math" panose="02040503050406030204" pitchFamily="18" charset="0"/>
                                  <a:cs typeface="Times New Roman" panose="02020603050405020304" pitchFamily="18" charset="0"/>
                                </a:rPr>
                                <m:t>𝑡</m:t>
                              </m:r>
                            </m:sup>
                          </m:sSup>
                        </m:oMath>
                      </m:oMathPara>
                    </a14:m>
                    <a:endParaRPr kumimoji="0" lang="zh-TW" altLang="en-US" sz="2400" dirty="0">
                      <a:solidFill>
                        <a:srgbClr val="000000"/>
                      </a:solidFill>
                      <a:latin typeface="Times New Roman" pitchFamily="18" charset="0"/>
                      <a:cs typeface="Times New Roman" pitchFamily="18" charset="0"/>
                    </a:endParaRPr>
                  </a:p>
                </p:txBody>
              </p:sp>
            </mc:Choice>
            <mc:Fallback xmlns="">
              <p:sp>
                <p:nvSpPr>
                  <p:cNvPr id="13" name="矩形 12">
                    <a:extLst>
                      <a:ext uri="{FF2B5EF4-FFF2-40B4-BE49-F238E27FC236}">
                        <a16:creationId xmlns:a16="http://schemas.microsoft.com/office/drawing/2014/main" id="{B5D0374C-E6AD-44D6-A5A1-02C3FF2DB08F}"/>
                      </a:ext>
                    </a:extLst>
                  </p:cNvPr>
                  <p:cNvSpPr>
                    <a:spLocks noRot="1" noChangeAspect="1" noMove="1" noResize="1" noEditPoints="1" noAdjustHandles="1" noChangeArrowheads="1" noChangeShapeType="1" noTextEdit="1"/>
                  </p:cNvSpPr>
                  <p:nvPr/>
                </p:nvSpPr>
                <p:spPr>
                  <a:xfrm>
                    <a:off x="-501559" y="1420415"/>
                    <a:ext cx="1622432" cy="461665"/>
                  </a:xfrm>
                  <a:prstGeom prst="rect">
                    <a:avLst/>
                  </a:prstGeom>
                  <a:blipFill>
                    <a:blip r:embed="rId5"/>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15" name="矩形 14">
                  <a:extLst>
                    <a:ext uri="{FF2B5EF4-FFF2-40B4-BE49-F238E27FC236}">
                      <a16:creationId xmlns:a16="http://schemas.microsoft.com/office/drawing/2014/main" id="{F4EEA56E-0094-40B4-A850-1A8AE6F2E405}"/>
                    </a:ext>
                  </a:extLst>
                </p:cNvPr>
                <p:cNvSpPr/>
                <p:nvPr/>
              </p:nvSpPr>
              <p:spPr>
                <a:xfrm>
                  <a:off x="5081837" y="1012827"/>
                  <a:ext cx="824200" cy="461665"/>
                </a:xfrm>
                <a:prstGeom prst="rect">
                  <a:avLst/>
                </a:prstGeom>
              </p:spPr>
              <p:txBody>
                <a:bodyPr wrap="none">
                  <a:spAutoFit/>
                </a:bodyPr>
                <a:lstStyle>
                  <a:defPPr>
                    <a:defRPr lang="zh-TW"/>
                  </a:defPPr>
                  <a:lvl1pPr algn="l" rtl="0" fontAlgn="base">
                    <a:spcBef>
                      <a:spcPct val="0"/>
                    </a:spcBef>
                    <a:spcAft>
                      <a:spcPct val="0"/>
                    </a:spcAft>
                    <a:defRPr kumimoji="1" kern="1200">
                      <a:solidFill>
                        <a:schemeClr val="tx1"/>
                      </a:solidFill>
                      <a:latin typeface="Calibri" pitchFamily="34" charset="0"/>
                      <a:ea typeface="新細明體" pitchFamily="18" charset="-120"/>
                      <a:cs typeface="+mn-cs"/>
                    </a:defRPr>
                  </a:lvl1pPr>
                  <a:lvl2pPr marL="457200" algn="l" rtl="0" fontAlgn="base">
                    <a:spcBef>
                      <a:spcPct val="0"/>
                    </a:spcBef>
                    <a:spcAft>
                      <a:spcPct val="0"/>
                    </a:spcAft>
                    <a:defRPr kumimoji="1" kern="1200">
                      <a:solidFill>
                        <a:schemeClr val="tx1"/>
                      </a:solidFill>
                      <a:latin typeface="Calibri" pitchFamily="34" charset="0"/>
                      <a:ea typeface="新細明體" pitchFamily="18" charset="-120"/>
                      <a:cs typeface="+mn-cs"/>
                    </a:defRPr>
                  </a:lvl2pPr>
                  <a:lvl3pPr marL="914400" algn="l" rtl="0" fontAlgn="base">
                    <a:spcBef>
                      <a:spcPct val="0"/>
                    </a:spcBef>
                    <a:spcAft>
                      <a:spcPct val="0"/>
                    </a:spcAft>
                    <a:defRPr kumimoji="1" kern="1200">
                      <a:solidFill>
                        <a:schemeClr val="tx1"/>
                      </a:solidFill>
                      <a:latin typeface="Calibri" pitchFamily="34" charset="0"/>
                      <a:ea typeface="新細明體" pitchFamily="18" charset="-120"/>
                      <a:cs typeface="+mn-cs"/>
                    </a:defRPr>
                  </a:lvl3pPr>
                  <a:lvl4pPr marL="1371600" algn="l" rtl="0" fontAlgn="base">
                    <a:spcBef>
                      <a:spcPct val="0"/>
                    </a:spcBef>
                    <a:spcAft>
                      <a:spcPct val="0"/>
                    </a:spcAft>
                    <a:defRPr kumimoji="1" kern="1200">
                      <a:solidFill>
                        <a:schemeClr val="tx1"/>
                      </a:solidFill>
                      <a:latin typeface="Calibri" pitchFamily="34" charset="0"/>
                      <a:ea typeface="新細明體" pitchFamily="18" charset="-120"/>
                      <a:cs typeface="+mn-cs"/>
                    </a:defRPr>
                  </a:lvl4pPr>
                  <a:lvl5pPr marL="1828800" algn="l" rtl="0" fontAlgn="base">
                    <a:spcBef>
                      <a:spcPct val="0"/>
                    </a:spcBef>
                    <a:spcAft>
                      <a:spcPct val="0"/>
                    </a:spcAft>
                    <a:defRPr kumimoji="1" kern="1200">
                      <a:solidFill>
                        <a:schemeClr val="tx1"/>
                      </a:solidFill>
                      <a:latin typeface="Calibri" pitchFamily="34" charset="0"/>
                      <a:ea typeface="新細明體" pitchFamily="18" charset="-120"/>
                      <a:cs typeface="+mn-cs"/>
                    </a:defRPr>
                  </a:lvl5pPr>
                  <a:lvl6pPr marL="2286000" algn="l" defTabSz="914400" rtl="0" eaLnBrk="1" latinLnBrk="0" hangingPunct="1">
                    <a:defRPr kumimoji="1" kern="1200">
                      <a:solidFill>
                        <a:schemeClr val="tx1"/>
                      </a:solidFill>
                      <a:latin typeface="Calibri" pitchFamily="34" charset="0"/>
                      <a:ea typeface="新細明體" pitchFamily="18" charset="-120"/>
                      <a:cs typeface="+mn-cs"/>
                    </a:defRPr>
                  </a:lvl6pPr>
                  <a:lvl7pPr marL="2743200" algn="l" defTabSz="914400" rtl="0" eaLnBrk="1" latinLnBrk="0" hangingPunct="1">
                    <a:defRPr kumimoji="1" kern="1200">
                      <a:solidFill>
                        <a:schemeClr val="tx1"/>
                      </a:solidFill>
                      <a:latin typeface="Calibri" pitchFamily="34" charset="0"/>
                      <a:ea typeface="新細明體" pitchFamily="18" charset="-120"/>
                      <a:cs typeface="+mn-cs"/>
                    </a:defRPr>
                  </a:lvl7pPr>
                  <a:lvl8pPr marL="3200400" algn="l" defTabSz="914400" rtl="0" eaLnBrk="1" latinLnBrk="0" hangingPunct="1">
                    <a:defRPr kumimoji="1" kern="1200">
                      <a:solidFill>
                        <a:schemeClr val="tx1"/>
                      </a:solidFill>
                      <a:latin typeface="Calibri" pitchFamily="34" charset="0"/>
                      <a:ea typeface="新細明體" pitchFamily="18" charset="-120"/>
                      <a:cs typeface="+mn-cs"/>
                    </a:defRPr>
                  </a:lvl8pPr>
                  <a:lvl9pPr marL="3657600" algn="l" defTabSz="914400" rtl="0" eaLnBrk="1" latinLnBrk="0" hangingPunct="1">
                    <a:defRPr kumimoji="1" kern="1200">
                      <a:solidFill>
                        <a:schemeClr val="tx1"/>
                      </a:solidFill>
                      <a:latin typeface="Calibri" pitchFamily="34" charset="0"/>
                      <a:ea typeface="新細明體" pitchFamily="18" charset="-120"/>
                      <a:cs typeface="+mn-cs"/>
                    </a:defRPr>
                  </a:lvl9pPr>
                </a:lstStyle>
                <a:p>
                  <a:pPr>
                    <a:spcBef>
                      <a:spcPts val="0"/>
                    </a:spcBef>
                    <a:buSzPct val="70000"/>
                  </a:pPr>
                  <a14:m>
                    <m:oMathPara xmlns:m="http://schemas.openxmlformats.org/officeDocument/2006/math">
                      <m:oMathParaPr>
                        <m:jc m:val="left"/>
                      </m:oMathParaPr>
                      <m:oMath xmlns:m="http://schemas.openxmlformats.org/officeDocument/2006/math">
                        <m:r>
                          <a:rPr kumimoji="0" lang="en-US" altLang="zh-TW" sz="2400" b="0" i="1" smtClean="0">
                            <a:solidFill>
                              <a:srgbClr val="000000"/>
                            </a:solidFill>
                            <a:latin typeface="Cambria Math" panose="02040503050406030204" pitchFamily="18" charset="0"/>
                            <a:cs typeface="Times New Roman" pitchFamily="18" charset="0"/>
                          </a:rPr>
                          <m:t>h</m:t>
                        </m:r>
                        <m:r>
                          <a:rPr kumimoji="0" lang="en-US" altLang="zh-TW" sz="2400" i="1">
                            <a:solidFill>
                              <a:srgbClr val="000000"/>
                            </a:solidFill>
                            <a:latin typeface="Cambria Math"/>
                            <a:cs typeface="Times New Roman" pitchFamily="18" charset="0"/>
                          </a:rPr>
                          <m:t>(</m:t>
                        </m:r>
                        <m:r>
                          <a:rPr kumimoji="0" lang="en-US" altLang="zh-TW" sz="2400" i="1">
                            <a:solidFill>
                              <a:srgbClr val="000000"/>
                            </a:solidFill>
                            <a:latin typeface="Cambria Math"/>
                            <a:cs typeface="Times New Roman" pitchFamily="18" charset="0"/>
                          </a:rPr>
                          <m:t>𝑡</m:t>
                        </m:r>
                        <m:r>
                          <a:rPr kumimoji="0" lang="en-US" altLang="zh-TW" sz="2400" i="1">
                            <a:solidFill>
                              <a:srgbClr val="000000"/>
                            </a:solidFill>
                            <a:latin typeface="Cambria Math"/>
                            <a:cs typeface="Times New Roman" pitchFamily="18" charset="0"/>
                          </a:rPr>
                          <m:t>)</m:t>
                        </m:r>
                      </m:oMath>
                    </m:oMathPara>
                  </a14:m>
                  <a:endParaRPr kumimoji="0" lang="zh-TW" altLang="en-US" sz="2400" dirty="0">
                    <a:solidFill>
                      <a:srgbClr val="000000"/>
                    </a:solidFill>
                    <a:latin typeface="Times New Roman" pitchFamily="18" charset="0"/>
                    <a:cs typeface="Times New Roman" pitchFamily="18" charset="0"/>
                  </a:endParaRPr>
                </a:p>
              </p:txBody>
            </p:sp>
          </mc:Choice>
          <mc:Fallback xmlns="">
            <p:sp>
              <p:nvSpPr>
                <p:cNvPr id="15" name="矩形 14">
                  <a:extLst>
                    <a:ext uri="{FF2B5EF4-FFF2-40B4-BE49-F238E27FC236}">
                      <a16:creationId xmlns:a16="http://schemas.microsoft.com/office/drawing/2014/main" id="{F4EEA56E-0094-40B4-A850-1A8AE6F2E405}"/>
                    </a:ext>
                  </a:extLst>
                </p:cNvPr>
                <p:cNvSpPr>
                  <a:spLocks noRot="1" noChangeAspect="1" noMove="1" noResize="1" noEditPoints="1" noAdjustHandles="1" noChangeArrowheads="1" noChangeShapeType="1" noTextEdit="1"/>
                </p:cNvSpPr>
                <p:nvPr/>
              </p:nvSpPr>
              <p:spPr>
                <a:xfrm>
                  <a:off x="5081837" y="1012827"/>
                  <a:ext cx="824200" cy="461665"/>
                </a:xfrm>
                <a:prstGeom prst="rect">
                  <a:avLst/>
                </a:prstGeom>
                <a:blipFill>
                  <a:blip r:embed="rId6"/>
                  <a:stretch>
                    <a:fillRect l="-2222" b="-18421"/>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1633696625"/>
      </p:ext>
    </p:extLst>
  </p:cSld>
  <p:clrMapOvr>
    <a:masterClrMapping/>
  </p:clrMapOvr>
  <p:transition spd="med">
    <p:cut/>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25C303-6879-D547-8125-F07718E64B38}"/>
              </a:ext>
            </a:extLst>
          </p:cNvPr>
          <p:cNvSpPr>
            <a:spLocks noGrp="1"/>
          </p:cNvSpPr>
          <p:nvPr>
            <p:ph type="title"/>
          </p:nvPr>
        </p:nvSpPr>
        <p:spPr>
          <a:xfrm>
            <a:off x="660400" y="179507"/>
            <a:ext cx="10657633" cy="784225"/>
          </a:xfrm>
        </p:spPr>
        <p:txBody>
          <a:bodyPr/>
          <a:lstStyle/>
          <a:p>
            <a:r>
              <a:rPr lang="en-US" altLang="zh-CN" sz="3200" b="1" dirty="0">
                <a:solidFill>
                  <a:srgbClr val="527BBD"/>
                </a:solidFill>
                <a:latin typeface="Times New Roman" panose="02020603050405020304" pitchFamily="18" charset="0"/>
                <a:cs typeface="Times New Roman" panose="02020603050405020304" pitchFamily="18" charset="0"/>
              </a:rPr>
              <a:t>Outline: </a:t>
            </a:r>
            <a:r>
              <a:rPr lang="en-US" altLang="zh-CN" sz="3200" b="1" dirty="0">
                <a:solidFill>
                  <a:schemeClr val="tx1"/>
                </a:solidFill>
                <a:latin typeface="Times New Roman" panose="02020603050405020304" pitchFamily="18" charset="0"/>
                <a:cs typeface="Times New Roman" panose="02020603050405020304" pitchFamily="18" charset="0"/>
              </a:rPr>
              <a:t>Lecture 4: </a:t>
            </a:r>
            <a:r>
              <a:rPr lang="en-US" altLang="zh-CN" sz="3200" dirty="0">
                <a:solidFill>
                  <a:schemeClr val="tx1"/>
                </a:solidFill>
                <a:latin typeface="Times New Roman" panose="02020603050405020304" pitchFamily="18" charset="0"/>
                <a:cs typeface="Times New Roman" panose="02020603050405020304" pitchFamily="18" charset="0"/>
              </a:rPr>
              <a:t>Fourier Series of Continuous-time Signals</a:t>
            </a:r>
            <a:br>
              <a:rPr lang="en-US" altLang="zh-CN" sz="3200" dirty="0">
                <a:solidFill>
                  <a:schemeClr val="tx1"/>
                </a:solidFill>
                <a:latin typeface="Times New Roman" panose="02020603050405020304" pitchFamily="18" charset="0"/>
                <a:cs typeface="Times New Roman" panose="02020603050405020304" pitchFamily="18" charset="0"/>
              </a:rPr>
            </a:br>
            <a:r>
              <a:rPr lang="en-US" altLang="zh-CN" sz="3200" dirty="0">
                <a:solidFill>
                  <a:schemeClr val="tx1"/>
                </a:solidFill>
                <a:latin typeface="Times New Roman" panose="02020603050405020304" pitchFamily="18" charset="0"/>
                <a:cs typeface="Times New Roman" panose="02020603050405020304" pitchFamily="18" charset="0"/>
              </a:rPr>
              <a:t>                                  </a:t>
            </a:r>
            <a:r>
              <a:rPr lang="zh-CN" altLang="en-US" sz="2400" b="0" i="0" dirty="0">
                <a:solidFill>
                  <a:srgbClr val="333333"/>
                </a:solidFill>
                <a:effectLst/>
                <a:latin typeface="Arial" panose="020B0604020202020204" pitchFamily="34" charset="0"/>
              </a:rPr>
              <a:t>连续时间信号的傅立叶级数</a:t>
            </a:r>
            <a:endParaRPr lang="en-US" altLang="zh-CN" sz="3200" dirty="0">
              <a:solidFill>
                <a:schemeClr val="tx1"/>
              </a:solidFill>
              <a:latin typeface="Times New Roman" panose="02020603050405020304" pitchFamily="18" charset="0"/>
              <a:cs typeface="Times New Roman" panose="02020603050405020304" pitchFamily="18" charset="0"/>
            </a:endParaRPr>
          </a:p>
        </p:txBody>
      </p:sp>
      <p:sp>
        <p:nvSpPr>
          <p:cNvPr id="3" name="内容占位符 2">
            <a:extLst>
              <a:ext uri="{FF2B5EF4-FFF2-40B4-BE49-F238E27FC236}">
                <a16:creationId xmlns:a16="http://schemas.microsoft.com/office/drawing/2014/main" id="{4540E06A-412C-CE41-9E57-121FB374F2B8}"/>
              </a:ext>
            </a:extLst>
          </p:cNvPr>
          <p:cNvSpPr>
            <a:spLocks noGrp="1"/>
          </p:cNvSpPr>
          <p:nvPr>
            <p:ph idx="1"/>
          </p:nvPr>
        </p:nvSpPr>
        <p:spPr>
          <a:xfrm>
            <a:off x="660400" y="1639890"/>
            <a:ext cx="10213767" cy="4583110"/>
          </a:xfrm>
        </p:spPr>
        <p:txBody>
          <a:bodyPr/>
          <a:lstStyle/>
          <a:p>
            <a:pPr marL="457200" indent="-457200">
              <a:buFont typeface="Arial" panose="020B0604020202020204" pitchFamily="34" charset="0"/>
              <a:buChar char="•"/>
            </a:pPr>
            <a:r>
              <a:rPr lang="en-US" altLang="zh-CN" sz="2800" dirty="0">
                <a:solidFill>
                  <a:schemeClr val="tx1"/>
                </a:solidFill>
                <a:latin typeface="Times New Roman" panose="02020603050405020304" pitchFamily="18" charset="0"/>
                <a:cs typeface="Times New Roman" panose="02020603050405020304" pitchFamily="18" charset="0"/>
              </a:rPr>
              <a:t>Time/Frequency Domain</a:t>
            </a:r>
            <a:r>
              <a:rPr lang="zh-CN" altLang="en-US" sz="2800" dirty="0">
                <a:solidFill>
                  <a:schemeClr val="tx1"/>
                </a:solidFill>
                <a:latin typeface="Times New Roman" panose="02020603050405020304" pitchFamily="18" charset="0"/>
                <a:cs typeface="Times New Roman" panose="02020603050405020304" pitchFamily="18" charset="0"/>
              </a:rPr>
              <a:t>（时域频域）</a:t>
            </a:r>
            <a:endParaRPr lang="en-US" altLang="zh-CN"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CN" sz="2800" dirty="0">
              <a:solidFill>
                <a:schemeClr val="tx1"/>
              </a:solidFill>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altLang="zh-CN" sz="2800" dirty="0">
                <a:solidFill>
                  <a:schemeClr val="tx1"/>
                </a:solidFill>
                <a:latin typeface="Times New Roman" panose="02020603050405020304" pitchFamily="18" charset="0"/>
                <a:cs typeface="Times New Roman" panose="02020603050405020304" pitchFamily="18" charset="0"/>
              </a:rPr>
              <a:t>    Response of LTI Systems to Exponential Signal</a:t>
            </a:r>
            <a:r>
              <a:rPr lang="zh-CN" altLang="zh-CN" sz="2000" dirty="0">
                <a:effectLst/>
                <a:ea typeface="Segoe UI Web (West European)"/>
              </a:rPr>
              <a:t>LTI 系统对指数信号的反应</a:t>
            </a:r>
            <a:endParaRPr lang="en-US" altLang="zh-CN"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CN" sz="2800" dirty="0">
              <a:solidFill>
                <a:schemeClr val="tx1"/>
              </a:solidFill>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US" altLang="zh-CN" sz="2800" dirty="0">
                <a:solidFill>
                  <a:schemeClr val="tx1"/>
                </a:solidFill>
                <a:latin typeface="Times New Roman" panose="02020603050405020304" pitchFamily="18" charset="0"/>
                <a:cs typeface="Times New Roman" panose="02020603050405020304" pitchFamily="18" charset="0"/>
              </a:rPr>
              <a:t>Fourier Series</a:t>
            </a:r>
          </a:p>
          <a:p>
            <a:r>
              <a:rPr lang="en-US" altLang="zh-CN" sz="2800" dirty="0">
                <a:solidFill>
                  <a:schemeClr val="tx1"/>
                </a:solidFill>
                <a:latin typeface="Times New Roman" panose="02020603050405020304" pitchFamily="18" charset="0"/>
                <a:cs typeface="Times New Roman" panose="02020603050405020304" pitchFamily="18" charset="0"/>
              </a:rPr>
              <a:t>	Fourier Series Representation</a:t>
            </a:r>
          </a:p>
          <a:p>
            <a:r>
              <a:rPr lang="en-US" altLang="zh-CN" sz="2800" dirty="0">
                <a:solidFill>
                  <a:schemeClr val="tx1"/>
                </a:solidFill>
                <a:latin typeface="Times New Roman" panose="02020603050405020304" pitchFamily="18" charset="0"/>
                <a:cs typeface="Times New Roman" panose="02020603050405020304" pitchFamily="18" charset="0"/>
              </a:rPr>
              <a:t>         Convergence Issue</a:t>
            </a:r>
          </a:p>
          <a:p>
            <a:r>
              <a:rPr lang="en-US" altLang="zh-CN" sz="2800" dirty="0">
                <a:solidFill>
                  <a:schemeClr val="tx1"/>
                </a:solidFill>
                <a:latin typeface="Times New Roman" panose="02020603050405020304" pitchFamily="18" charset="0"/>
                <a:cs typeface="Times New Roman" panose="02020603050405020304" pitchFamily="18" charset="0"/>
              </a:rPr>
              <a:t>	Fourier Series Properties</a:t>
            </a:r>
          </a:p>
        </p:txBody>
      </p:sp>
      <p:sp>
        <p:nvSpPr>
          <p:cNvPr id="4" name="灯片编号占位符 3">
            <a:extLst>
              <a:ext uri="{FF2B5EF4-FFF2-40B4-BE49-F238E27FC236}">
                <a16:creationId xmlns:a16="http://schemas.microsoft.com/office/drawing/2014/main" id="{85E636C3-A315-5A44-AEB6-E49847757912}"/>
              </a:ext>
            </a:extLst>
          </p:cNvPr>
          <p:cNvSpPr>
            <a:spLocks noGrp="1"/>
          </p:cNvSpPr>
          <p:nvPr>
            <p:ph type="sldNum" sz="quarter" idx="12"/>
          </p:nvPr>
        </p:nvSpPr>
        <p:spPr/>
        <p:txBody>
          <a:bodyPr/>
          <a:lstStyle/>
          <a:p>
            <a:fld id="{89DB14B3-731A-4352-BC82-B1993596BD11}" type="slidenum">
              <a:rPr lang="zh-CN" altLang="en-US" smtClean="0"/>
              <a:pPr/>
              <a:t>2</a:t>
            </a:fld>
            <a:endParaRPr lang="zh-CN" altLang="en-US" dirty="0"/>
          </a:p>
        </p:txBody>
      </p:sp>
    </p:spTree>
    <p:extLst>
      <p:ext uri="{BB962C8B-B14F-4D97-AF65-F5344CB8AC3E}">
        <p14:creationId xmlns:p14="http://schemas.microsoft.com/office/powerpoint/2010/main" val="3671193417"/>
      </p:ext>
    </p:extLst>
  </p:cSld>
  <p:clrMapOvr>
    <a:masterClrMapping/>
  </p:clrMapOvr>
  <p:transition spd="med">
    <p:cut/>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25C303-6879-D547-8125-F07718E64B38}"/>
              </a:ext>
            </a:extLst>
          </p:cNvPr>
          <p:cNvSpPr>
            <a:spLocks noGrp="1"/>
          </p:cNvSpPr>
          <p:nvPr>
            <p:ph type="title"/>
          </p:nvPr>
        </p:nvSpPr>
        <p:spPr>
          <a:xfrm>
            <a:off x="660400" y="228602"/>
            <a:ext cx="10657633" cy="784225"/>
          </a:xfrm>
        </p:spPr>
        <p:txBody>
          <a:bodyPr/>
          <a:lstStyle/>
          <a:p>
            <a:r>
              <a:rPr lang="en-US" altLang="zh-CN" sz="3200" dirty="0">
                <a:solidFill>
                  <a:schemeClr val="tx1"/>
                </a:solidFill>
                <a:latin typeface="Times New Roman" panose="02020603050405020304" pitchFamily="18" charset="0"/>
                <a:cs typeface="Times New Roman" panose="02020603050405020304" pitchFamily="18" charset="0"/>
              </a:rPr>
              <a:t>Response of LTI Systems to Exponential Signal</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4540E06A-412C-CE41-9E57-121FB374F2B8}"/>
                  </a:ext>
                </a:extLst>
              </p:cNvPr>
              <p:cNvSpPr>
                <a:spLocks noGrp="1"/>
              </p:cNvSpPr>
              <p:nvPr>
                <p:ph idx="1"/>
              </p:nvPr>
            </p:nvSpPr>
            <p:spPr>
              <a:xfrm>
                <a:off x="509872" y="1502229"/>
                <a:ext cx="10958688" cy="4824301"/>
              </a:xfrm>
            </p:spPr>
            <p:txBody>
              <a:bodyPr/>
              <a:lstStyle/>
              <a:p>
                <a:pPr marL="0" indent="0">
                  <a:buNone/>
                </a:pPr>
                <a14:m>
                  <m:oMathPara xmlns:m="http://schemas.openxmlformats.org/officeDocument/2006/math">
                    <m:oMathParaPr>
                      <m:jc m:val="centerGroup"/>
                    </m:oMathParaPr>
                    <m:oMath xmlns:m="http://schemas.openxmlformats.org/officeDocument/2006/math">
                      <m:r>
                        <a:rPr kumimoji="0" lang="en-US" altLang="zh-TW" sz="2800" b="0" i="1" smtClean="0">
                          <a:solidFill>
                            <a:srgbClr val="000000"/>
                          </a:solidFill>
                          <a:latin typeface="Cambria Math" panose="02040503050406030204" pitchFamily="18" charset="0"/>
                          <a:cs typeface="Times New Roman" pitchFamily="18" charset="0"/>
                        </a:rPr>
                        <m:t>𝑦</m:t>
                      </m:r>
                      <m:d>
                        <m:dPr>
                          <m:ctrlPr>
                            <a:rPr kumimoji="0" lang="en-US" altLang="zh-TW" sz="2800" b="0" i="1">
                              <a:solidFill>
                                <a:srgbClr val="000000"/>
                              </a:solidFill>
                              <a:latin typeface="Cambria Math" panose="02040503050406030204" pitchFamily="18" charset="0"/>
                              <a:cs typeface="Times New Roman" pitchFamily="18" charset="0"/>
                            </a:rPr>
                          </m:ctrlPr>
                        </m:dPr>
                        <m:e>
                          <m:r>
                            <a:rPr kumimoji="0" lang="en-US" altLang="zh-TW" sz="2800" i="1">
                              <a:solidFill>
                                <a:srgbClr val="000000"/>
                              </a:solidFill>
                              <a:latin typeface="Cambria Math"/>
                              <a:cs typeface="Times New Roman" pitchFamily="18" charset="0"/>
                            </a:rPr>
                            <m:t>𝑡</m:t>
                          </m:r>
                        </m:e>
                      </m:d>
                      <m:r>
                        <a:rPr kumimoji="0" lang="en-US" altLang="zh-TW" sz="2800" b="0" i="1" smtClean="0">
                          <a:solidFill>
                            <a:srgbClr val="000000"/>
                          </a:solidFill>
                          <a:latin typeface="Cambria Math" panose="02040503050406030204" pitchFamily="18" charset="0"/>
                          <a:cs typeface="Times New Roman" pitchFamily="18" charset="0"/>
                        </a:rPr>
                        <m:t>=</m:t>
                      </m:r>
                      <m:sSup>
                        <m:sSupPr>
                          <m:ctrlPr>
                            <a:rPr lang="en-US" altLang="zh-TW" sz="2800" i="1">
                              <a:solidFill>
                                <a:srgbClr val="000000"/>
                              </a:solidFill>
                              <a:latin typeface="Cambria Math" panose="02040503050406030204" pitchFamily="18" charset="0"/>
                              <a:cs typeface="Times New Roman" pitchFamily="18" charset="0"/>
                            </a:rPr>
                          </m:ctrlPr>
                        </m:sSupPr>
                        <m:e>
                          <m:r>
                            <a:rPr lang="en-US" altLang="zh-TW" sz="2800" i="1">
                              <a:solidFill>
                                <a:srgbClr val="000000"/>
                              </a:solidFill>
                              <a:latin typeface="Cambria Math" panose="02040503050406030204" pitchFamily="18" charset="0"/>
                              <a:cs typeface="Times New Roman" pitchFamily="18" charset="0"/>
                            </a:rPr>
                            <m:t>𝑒</m:t>
                          </m:r>
                        </m:e>
                        <m:sup>
                          <m:r>
                            <a:rPr lang="en-US" altLang="zh-TW" sz="2800" i="1">
                              <a:solidFill>
                                <a:srgbClr val="000000"/>
                              </a:solidFill>
                              <a:latin typeface="Cambria Math" panose="02040503050406030204" pitchFamily="18" charset="0"/>
                              <a:cs typeface="Times New Roman" pitchFamily="18" charset="0"/>
                            </a:rPr>
                            <m:t>𝑠</m:t>
                          </m:r>
                          <m:r>
                            <a:rPr lang="en-US" altLang="zh-CN" sz="2800" i="1">
                              <a:latin typeface="Cambria Math" panose="02040503050406030204" pitchFamily="18" charset="0"/>
                              <a:cs typeface="Times New Roman" panose="02020603050405020304" pitchFamily="18" charset="0"/>
                            </a:rPr>
                            <m:t>𝑡</m:t>
                          </m:r>
                        </m:sup>
                      </m:sSup>
                      <m:r>
                        <m:rPr>
                          <m:sty m:val="p"/>
                        </m:rPr>
                        <a:rPr lang="en-US" altLang="zh-CN" sz="2800" b="0" i="0" smtClean="0">
                          <a:latin typeface="Cambria Math" panose="02040503050406030204" pitchFamily="18" charset="0"/>
                          <a:cs typeface="Times New Roman" panose="02020603050405020304" pitchFamily="18" charset="0"/>
                        </a:rPr>
                        <m:t>H</m:t>
                      </m:r>
                      <m:d>
                        <m:dPr>
                          <m:ctrlPr>
                            <a:rPr lang="en-US" altLang="zh-CN" sz="2800" b="0" i="1" smtClean="0">
                              <a:latin typeface="Cambria Math" panose="02040503050406030204" pitchFamily="18" charset="0"/>
                              <a:cs typeface="Times New Roman" panose="02020603050405020304" pitchFamily="18" charset="0"/>
                            </a:rPr>
                          </m:ctrlPr>
                        </m:dPr>
                        <m:e>
                          <m:r>
                            <m:rPr>
                              <m:sty m:val="p"/>
                            </m:rPr>
                            <a:rPr lang="en-US" altLang="zh-CN" sz="2800" b="0" i="0" smtClean="0">
                              <a:latin typeface="Cambria Math" panose="02040503050406030204" pitchFamily="18" charset="0"/>
                              <a:cs typeface="Times New Roman" panose="02020603050405020304" pitchFamily="18" charset="0"/>
                            </a:rPr>
                            <m:t>s</m:t>
                          </m:r>
                        </m:e>
                      </m:d>
                      <m:r>
                        <a:rPr lang="en-US" altLang="zh-CN" sz="2800" b="0" i="0" smtClean="0">
                          <a:latin typeface="Cambria Math" panose="02040503050406030204" pitchFamily="18" charset="0"/>
                          <a:cs typeface="Times New Roman" panose="02020603050405020304" pitchFamily="18" charset="0"/>
                        </a:rPr>
                        <m:t>=</m:t>
                      </m:r>
                      <m:r>
                        <m:rPr>
                          <m:sty m:val="p"/>
                        </m:rPr>
                        <a:rPr lang="en-US" altLang="zh-CN" sz="2800" b="0" i="0" smtClean="0">
                          <a:latin typeface="Cambria Math" panose="02040503050406030204" pitchFamily="18" charset="0"/>
                          <a:cs typeface="Times New Roman" panose="02020603050405020304" pitchFamily="18" charset="0"/>
                        </a:rPr>
                        <m:t>x</m:t>
                      </m:r>
                      <m:d>
                        <m:dPr>
                          <m:ctrlPr>
                            <a:rPr lang="en-US" altLang="zh-CN" sz="2800" b="0" i="1" smtClean="0">
                              <a:latin typeface="Cambria Math" panose="02040503050406030204" pitchFamily="18" charset="0"/>
                              <a:cs typeface="Times New Roman" panose="02020603050405020304" pitchFamily="18" charset="0"/>
                            </a:rPr>
                          </m:ctrlPr>
                        </m:dPr>
                        <m:e>
                          <m:r>
                            <m:rPr>
                              <m:sty m:val="p"/>
                            </m:rPr>
                            <a:rPr lang="en-US" altLang="zh-CN" sz="2800" b="0" i="0" smtClean="0">
                              <a:latin typeface="Cambria Math" panose="02040503050406030204" pitchFamily="18" charset="0"/>
                              <a:cs typeface="Times New Roman" panose="02020603050405020304" pitchFamily="18" charset="0"/>
                            </a:rPr>
                            <m:t>t</m:t>
                          </m:r>
                        </m:e>
                      </m:d>
                      <m:r>
                        <a:rPr lang="en-US" altLang="zh-CN" sz="2800" b="0" i="0" smtClean="0">
                          <a:latin typeface="Cambria Math" panose="02040503050406030204" pitchFamily="18" charset="0"/>
                          <a:cs typeface="Times New Roman" panose="02020603050405020304" pitchFamily="18" charset="0"/>
                        </a:rPr>
                        <m:t>.</m:t>
                      </m:r>
                      <m:r>
                        <m:rPr>
                          <m:sty m:val="p"/>
                        </m:rPr>
                        <a:rPr lang="en-US" altLang="zh-CN" sz="2800" b="0" i="0" smtClean="0">
                          <a:latin typeface="Cambria Math" panose="02040503050406030204" pitchFamily="18" charset="0"/>
                          <a:cs typeface="Times New Roman" panose="02020603050405020304" pitchFamily="18" charset="0"/>
                        </a:rPr>
                        <m:t>H</m:t>
                      </m:r>
                      <m:r>
                        <a:rPr lang="en-US" altLang="zh-CN" sz="2800" b="0" i="0" smtClean="0">
                          <a:latin typeface="Cambria Math" panose="02040503050406030204" pitchFamily="18" charset="0"/>
                          <a:cs typeface="Times New Roman" panose="02020603050405020304" pitchFamily="18" charset="0"/>
                        </a:rPr>
                        <m:t>(</m:t>
                      </m:r>
                      <m:r>
                        <m:rPr>
                          <m:sty m:val="p"/>
                        </m:rPr>
                        <a:rPr lang="en-US" altLang="zh-CN" sz="2800" b="0" i="0" smtClean="0">
                          <a:latin typeface="Cambria Math" panose="02040503050406030204" pitchFamily="18" charset="0"/>
                          <a:cs typeface="Times New Roman" panose="02020603050405020304" pitchFamily="18" charset="0"/>
                        </a:rPr>
                        <m:t>s</m:t>
                      </m:r>
                      <m:r>
                        <a:rPr lang="en-US" altLang="zh-CN" sz="2800" b="0" i="0" smtClean="0">
                          <a:latin typeface="Cambria Math" panose="02040503050406030204" pitchFamily="18" charset="0"/>
                          <a:cs typeface="Times New Roman" panose="02020603050405020304" pitchFamily="18" charset="0"/>
                        </a:rPr>
                        <m:t>)</m:t>
                      </m:r>
                    </m:oMath>
                  </m:oMathPara>
                </a14:m>
                <a:endParaRPr kumimoji="0" lang="en-US" altLang="zh-TW" sz="2800" b="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a:buFont typeface="Arial" panose="020B0604020202020204" pitchFamily="34" charset="0"/>
                  <a:buChar char="•"/>
                </a:pPr>
                <a:r>
                  <a:rPr lang="en-US" altLang="zh-TW" sz="2800" dirty="0">
                    <a:solidFill>
                      <a:srgbClr val="000000"/>
                    </a:solidFill>
                    <a:latin typeface="Times New Roman" pitchFamily="18" charset="0"/>
                    <a:cs typeface="Times New Roman" pitchFamily="18" charset="0"/>
                  </a:rPr>
                  <a:t>     </a:t>
                </a:r>
                <a:r>
                  <a:rPr kumimoji="0" lang="en-US" altLang="zh-TW" sz="2800" b="0" dirty="0">
                    <a:solidFill>
                      <a:srgbClr val="000000"/>
                    </a:solidFill>
                    <a:latin typeface="Times New Roman" pitchFamily="18" charset="0"/>
                    <a:cs typeface="Times New Roman" pitchFamily="18" charset="0"/>
                  </a:rPr>
                  <a:t>Response of a LTI system to an exponential signal is this exponential signal multiplied with a constant.</a:t>
                </a:r>
              </a:p>
              <a:p>
                <a:pPr>
                  <a:buFont typeface="Arial" panose="020B0604020202020204" pitchFamily="34" charset="0"/>
                  <a:buChar char="•"/>
                </a:pPr>
                <a:r>
                  <a:rPr lang="en-US" altLang="zh-TW" sz="1800" dirty="0">
                    <a:solidFill>
                      <a:srgbClr val="000000"/>
                    </a:solidFill>
                    <a:latin typeface="Times New Roman" pitchFamily="18" charset="0"/>
                    <a:cs typeface="Times New Roman" pitchFamily="18" charset="0"/>
                  </a:rPr>
                  <a:t>(</a:t>
                </a:r>
                <a:r>
                  <a:rPr lang="en-US" altLang="zh-CN" sz="1800" b="0" i="0" dirty="0">
                    <a:solidFill>
                      <a:srgbClr val="333333"/>
                    </a:solidFill>
                    <a:effectLst/>
                    <a:latin typeface="Arial" panose="020B0604020202020204" pitchFamily="34" charset="0"/>
                  </a:rPr>
                  <a:t>LTI</a:t>
                </a:r>
                <a:r>
                  <a:rPr lang="zh-CN" altLang="en-US" sz="1800" b="0" i="0" dirty="0">
                    <a:solidFill>
                      <a:srgbClr val="333333"/>
                    </a:solidFill>
                    <a:effectLst/>
                    <a:latin typeface="Arial" panose="020B0604020202020204" pitchFamily="34" charset="0"/>
                  </a:rPr>
                  <a:t>系统对指数信号的响应是这个指数信号乘以一个常数</a:t>
                </a:r>
                <a:r>
                  <a:rPr lang="en-US" altLang="zh-TW" sz="1800" dirty="0">
                    <a:solidFill>
                      <a:srgbClr val="000000"/>
                    </a:solidFill>
                    <a:latin typeface="Times New Roman" pitchFamily="18" charset="0"/>
                    <a:cs typeface="Times New Roman" pitchFamily="18" charset="0"/>
                  </a:rPr>
                  <a:t>)</a:t>
                </a:r>
              </a:p>
              <a:p>
                <a:pPr>
                  <a:buFont typeface="Arial" panose="020B0604020202020204" pitchFamily="34" charset="0"/>
                  <a:buChar char="•"/>
                </a:pPr>
                <a:r>
                  <a:rPr kumimoji="0" lang="en-US" altLang="zh-TW" sz="2800" b="0" dirty="0">
                    <a:solidFill>
                      <a:srgbClr val="000000"/>
                    </a:solidFill>
                    <a:latin typeface="Times New Roman" pitchFamily="18" charset="0"/>
                    <a:cs typeface="Times New Roman" pitchFamily="18" charset="0"/>
                  </a:rPr>
                  <a:t>     We call an exponential function, </a:t>
                </a:r>
                <a14:m>
                  <m:oMath xmlns:m="http://schemas.openxmlformats.org/officeDocument/2006/math">
                    <m:sSup>
                      <m:sSupPr>
                        <m:ctrlPr>
                          <a:rPr lang="en-US" altLang="zh-TW" sz="2800" i="1" smtClean="0">
                            <a:solidFill>
                              <a:srgbClr val="000000"/>
                            </a:solidFill>
                            <a:latin typeface="Cambria Math" panose="02040503050406030204" pitchFamily="18" charset="0"/>
                            <a:cs typeface="Times New Roman" pitchFamily="18" charset="0"/>
                          </a:rPr>
                        </m:ctrlPr>
                      </m:sSupPr>
                      <m:e>
                        <m:r>
                          <a:rPr lang="en-US" altLang="zh-TW" sz="2800" i="1">
                            <a:solidFill>
                              <a:srgbClr val="000000"/>
                            </a:solidFill>
                            <a:latin typeface="Cambria Math" panose="02040503050406030204" pitchFamily="18" charset="0"/>
                            <a:cs typeface="Times New Roman" pitchFamily="18" charset="0"/>
                          </a:rPr>
                          <m:t>𝑒</m:t>
                        </m:r>
                      </m:e>
                      <m:sup>
                        <m:r>
                          <a:rPr lang="en-US" altLang="zh-TW" sz="2800" i="1">
                            <a:solidFill>
                              <a:srgbClr val="000000"/>
                            </a:solidFill>
                            <a:latin typeface="Cambria Math" panose="02040503050406030204" pitchFamily="18" charset="0"/>
                            <a:cs typeface="Times New Roman" pitchFamily="18" charset="0"/>
                          </a:rPr>
                          <m:t>𝑠</m:t>
                        </m:r>
                        <m:r>
                          <a:rPr lang="en-US" altLang="zh-CN" sz="2800" i="1">
                            <a:latin typeface="Cambria Math" panose="02040503050406030204" pitchFamily="18" charset="0"/>
                            <a:cs typeface="Times New Roman" panose="02020603050405020304" pitchFamily="18" charset="0"/>
                          </a:rPr>
                          <m:t>𝑡</m:t>
                        </m:r>
                      </m:sup>
                    </m:sSup>
                  </m:oMath>
                </a14:m>
                <a:r>
                  <a:rPr kumimoji="0" lang="en-US" altLang="zh-TW" sz="2800" b="0" dirty="0">
                    <a:solidFill>
                      <a:srgbClr val="000000"/>
                    </a:solidFill>
                    <a:latin typeface="Times New Roman" pitchFamily="18" charset="0"/>
                    <a:cs typeface="Times New Roman" pitchFamily="18" charset="0"/>
                  </a:rPr>
                  <a:t>, as the eigenfunction of any LTI system.(</a:t>
                </a:r>
                <a:r>
                  <a:rPr lang="zh-CN" altLang="zh-CN" dirty="0"/>
                  <a:t>我们称指数函数为任何 LTI 系统的电子函数</a:t>
                </a:r>
                <a:r>
                  <a:rPr kumimoji="0" lang="en-US" altLang="zh-TW" sz="2800" b="0" dirty="0">
                    <a:solidFill>
                      <a:srgbClr val="000000"/>
                    </a:solidFill>
                    <a:latin typeface="Times New Roman" pitchFamily="18" charset="0"/>
                    <a:cs typeface="Times New Roman" pitchFamily="18" charset="0"/>
                  </a:rPr>
                  <a:t>)</a:t>
                </a:r>
              </a:p>
              <a:p>
                <a:pPr>
                  <a:buFont typeface="Arial" panose="020B0604020202020204" pitchFamily="34" charset="0"/>
                  <a:buChar char="•"/>
                </a:pPr>
                <a:endParaRPr lang="en-US" altLang="zh-TW" sz="2800" dirty="0">
                  <a:solidFill>
                    <a:srgbClr val="000000"/>
                  </a:solidFill>
                  <a:latin typeface="Times New Roman" pitchFamily="18" charset="0"/>
                  <a:cs typeface="Times New Roman" pitchFamily="18" charset="0"/>
                </a:endParaRPr>
              </a:p>
              <a:p>
                <a:pPr>
                  <a:buFont typeface="Arial" panose="020B0604020202020204" pitchFamily="34" charset="0"/>
                  <a:buChar char="•"/>
                </a:pPr>
                <a:r>
                  <a:rPr lang="en-US" altLang="zh-TW" sz="2800" dirty="0">
                    <a:solidFill>
                      <a:srgbClr val="000000"/>
                    </a:solidFill>
                    <a:latin typeface="Times New Roman" pitchFamily="18" charset="0"/>
                    <a:cs typeface="Times New Roman" pitchFamily="18" charset="0"/>
                  </a:rPr>
                  <a:t>    We call the constant, </a:t>
                </a:r>
                <a14:m>
                  <m:oMath xmlns:m="http://schemas.openxmlformats.org/officeDocument/2006/math">
                    <m:r>
                      <m:rPr>
                        <m:sty m:val="p"/>
                      </m:rPr>
                      <a:rPr lang="en-US" altLang="zh-CN" sz="2800" b="0" i="0" smtClean="0">
                        <a:latin typeface="Cambria Math" panose="02040503050406030204" pitchFamily="18" charset="0"/>
                        <a:cs typeface="Times New Roman" panose="02020603050405020304" pitchFamily="18" charset="0"/>
                      </a:rPr>
                      <m:t>H</m:t>
                    </m:r>
                    <m:r>
                      <a:rPr lang="en-US" altLang="zh-CN" sz="2800" b="0" i="0" smtClean="0">
                        <a:latin typeface="Cambria Math" panose="02040503050406030204" pitchFamily="18" charset="0"/>
                        <a:cs typeface="Times New Roman" panose="02020603050405020304" pitchFamily="18" charset="0"/>
                      </a:rPr>
                      <m:t>(</m:t>
                    </m:r>
                    <m:r>
                      <m:rPr>
                        <m:sty m:val="p"/>
                      </m:rPr>
                      <a:rPr lang="en-US" altLang="zh-CN" sz="2800" b="0" i="0" smtClean="0">
                        <a:latin typeface="Cambria Math" panose="02040503050406030204" pitchFamily="18" charset="0"/>
                        <a:cs typeface="Times New Roman" panose="02020603050405020304" pitchFamily="18" charset="0"/>
                      </a:rPr>
                      <m:t>s</m:t>
                    </m:r>
                    <m:r>
                      <a:rPr lang="en-US" altLang="zh-CN" sz="2800" b="0" i="0" smtClean="0">
                        <a:latin typeface="Cambria Math" panose="02040503050406030204" pitchFamily="18" charset="0"/>
                        <a:cs typeface="Times New Roman" panose="02020603050405020304" pitchFamily="18" charset="0"/>
                      </a:rPr>
                      <m:t>)</m:t>
                    </m:r>
                  </m:oMath>
                </a14:m>
                <a:r>
                  <a:rPr kumimoji="0" lang="en-US" altLang="zh-TW" sz="2800" b="0" dirty="0">
                    <a:solidFill>
                      <a:srgbClr val="000000"/>
                    </a:solidFill>
                    <a:latin typeface="Times New Roman" pitchFamily="18" charset="0"/>
                    <a:cs typeface="Times New Roman" pitchFamily="18" charset="0"/>
                  </a:rPr>
                  <a:t>, as the eigenvalue associated with the eigenfunction </a:t>
                </a:r>
                <a14:m>
                  <m:oMath xmlns:m="http://schemas.openxmlformats.org/officeDocument/2006/math">
                    <m:sSup>
                      <m:sSupPr>
                        <m:ctrlPr>
                          <a:rPr lang="en-US" altLang="zh-TW" sz="2800" i="1">
                            <a:solidFill>
                              <a:srgbClr val="000000"/>
                            </a:solidFill>
                            <a:latin typeface="Cambria Math" panose="02040503050406030204" pitchFamily="18" charset="0"/>
                            <a:cs typeface="Times New Roman" pitchFamily="18" charset="0"/>
                          </a:rPr>
                        </m:ctrlPr>
                      </m:sSupPr>
                      <m:e>
                        <m:r>
                          <a:rPr lang="en-US" altLang="zh-TW" sz="2800" i="1">
                            <a:solidFill>
                              <a:srgbClr val="000000"/>
                            </a:solidFill>
                            <a:latin typeface="Cambria Math" panose="02040503050406030204" pitchFamily="18" charset="0"/>
                            <a:cs typeface="Times New Roman" pitchFamily="18" charset="0"/>
                          </a:rPr>
                          <m:t>𝑒</m:t>
                        </m:r>
                      </m:e>
                      <m:sup>
                        <m:r>
                          <a:rPr lang="en-US" altLang="zh-TW" sz="2800" i="1">
                            <a:solidFill>
                              <a:srgbClr val="000000"/>
                            </a:solidFill>
                            <a:latin typeface="Cambria Math" panose="02040503050406030204" pitchFamily="18" charset="0"/>
                            <a:cs typeface="Times New Roman" pitchFamily="18" charset="0"/>
                          </a:rPr>
                          <m:t>𝑠</m:t>
                        </m:r>
                        <m:r>
                          <a:rPr lang="en-US" altLang="zh-CN" sz="2800" i="1">
                            <a:latin typeface="Cambria Math" panose="02040503050406030204" pitchFamily="18" charset="0"/>
                            <a:cs typeface="Times New Roman" panose="02020603050405020304" pitchFamily="18" charset="0"/>
                          </a:rPr>
                          <m:t>𝑡</m:t>
                        </m:r>
                      </m:sup>
                    </m:sSup>
                  </m:oMath>
                </a14:m>
                <a:r>
                  <a:rPr kumimoji="0" lang="en-US" altLang="zh-TW" sz="2800" b="0" dirty="0">
                    <a:solidFill>
                      <a:srgbClr val="000000"/>
                    </a:solidFill>
                    <a:latin typeface="Times New Roman" pitchFamily="18" charset="0"/>
                    <a:cs typeface="Times New Roman" pitchFamily="18" charset="0"/>
                  </a:rPr>
                  <a:t>.</a:t>
                </a:r>
              </a:p>
              <a:p>
                <a:pPr>
                  <a:buFont typeface="Arial" panose="020B0604020202020204" pitchFamily="34" charset="0"/>
                  <a:buChar char="•"/>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dirty="0">
                  <a:solidFill>
                    <a:srgbClr val="000000"/>
                  </a:solidFill>
                  <a:latin typeface="Times New Roman" pitchFamily="18" charset="0"/>
                  <a:cs typeface="Times New Roman" pitchFamily="18" charset="0"/>
                </a:endParaRPr>
              </a:p>
              <a:p>
                <a:pPr marL="0" indent="0">
                  <a:buNone/>
                </a:pPr>
                <a:endParaRPr lang="en-US" altLang="zh-CN"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kumimoji="0" lang="zh-TW" altLang="en-US" sz="2800" dirty="0">
                  <a:solidFill>
                    <a:srgbClr val="000000"/>
                  </a:solidFill>
                  <a:latin typeface="Times New Roman" pitchFamily="18" charset="0"/>
                  <a:cs typeface="Times New Roman" pitchFamily="18" charset="0"/>
                </a:endParaRPr>
              </a:p>
              <a:p>
                <a:pPr marL="0" indent="0">
                  <a:buNone/>
                </a:pPr>
                <a:endParaRPr lang="en-US" altLang="zh-CN" sz="2800" dirty="0">
                  <a:solidFill>
                    <a:schemeClr val="tx1"/>
                  </a:solidFill>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endParaRPr lang="en-US" altLang="zh-CN"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CN" sz="28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3" name="内容占位符 2">
                <a:extLst>
                  <a:ext uri="{FF2B5EF4-FFF2-40B4-BE49-F238E27FC236}">
                    <a16:creationId xmlns:a16="http://schemas.microsoft.com/office/drawing/2014/main" id="{4540E06A-412C-CE41-9E57-121FB374F2B8}"/>
                  </a:ext>
                </a:extLst>
              </p:cNvPr>
              <p:cNvSpPr>
                <a:spLocks noGrp="1" noRot="1" noChangeAspect="1" noMove="1" noResize="1" noEditPoints="1" noAdjustHandles="1" noChangeArrowheads="1" noChangeShapeType="1" noTextEdit="1"/>
              </p:cNvSpPr>
              <p:nvPr>
                <p:ph idx="1"/>
              </p:nvPr>
            </p:nvSpPr>
            <p:spPr>
              <a:xfrm>
                <a:off x="509872" y="1502229"/>
                <a:ext cx="10958688" cy="4824301"/>
              </a:xfrm>
              <a:blipFill>
                <a:blip r:embed="rId3"/>
                <a:stretch>
                  <a:fillRect l="-1836"/>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id="{85E636C3-A315-5A44-AEB6-E49847757912}"/>
              </a:ext>
            </a:extLst>
          </p:cNvPr>
          <p:cNvSpPr>
            <a:spLocks noGrp="1"/>
          </p:cNvSpPr>
          <p:nvPr>
            <p:ph type="sldNum" sz="quarter" idx="12"/>
          </p:nvPr>
        </p:nvSpPr>
        <p:spPr/>
        <p:txBody>
          <a:bodyPr/>
          <a:lstStyle/>
          <a:p>
            <a:fld id="{89DB14B3-731A-4352-BC82-B1993596BD11}" type="slidenum">
              <a:rPr lang="zh-CN" altLang="en-US" smtClean="0"/>
              <a:pPr/>
              <a:t>20</a:t>
            </a:fld>
            <a:endParaRPr lang="zh-CN" altLang="en-US" dirty="0"/>
          </a:p>
        </p:txBody>
      </p:sp>
    </p:spTree>
    <p:extLst>
      <p:ext uri="{BB962C8B-B14F-4D97-AF65-F5344CB8AC3E}">
        <p14:creationId xmlns:p14="http://schemas.microsoft.com/office/powerpoint/2010/main" val="3734889877"/>
      </p:ext>
    </p:extLst>
  </p:cSld>
  <p:clrMapOvr>
    <a:masterClrMapping/>
  </p:clrMapOvr>
  <p:transition spd="med">
    <p:cut/>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25C303-6879-D547-8125-F07718E64B38}"/>
              </a:ext>
            </a:extLst>
          </p:cNvPr>
          <p:cNvSpPr>
            <a:spLocks noGrp="1"/>
          </p:cNvSpPr>
          <p:nvPr>
            <p:ph type="title"/>
          </p:nvPr>
        </p:nvSpPr>
        <p:spPr>
          <a:xfrm>
            <a:off x="660400" y="228602"/>
            <a:ext cx="10657633" cy="784225"/>
          </a:xfrm>
        </p:spPr>
        <p:txBody>
          <a:bodyPr/>
          <a:lstStyle/>
          <a:p>
            <a:r>
              <a:rPr lang="en-US" altLang="zh-CN" sz="3200" dirty="0">
                <a:solidFill>
                  <a:schemeClr val="tx1"/>
                </a:solidFill>
                <a:latin typeface="Times New Roman" panose="02020603050405020304" pitchFamily="18" charset="0"/>
                <a:cs typeface="Times New Roman" panose="02020603050405020304" pitchFamily="18" charset="0"/>
              </a:rPr>
              <a:t>Response of LTI Systems to Exponential Signal</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4540E06A-412C-CE41-9E57-121FB374F2B8}"/>
                  </a:ext>
                </a:extLst>
              </p:cNvPr>
              <p:cNvSpPr>
                <a:spLocks noGrp="1"/>
              </p:cNvSpPr>
              <p:nvPr>
                <p:ph idx="1"/>
              </p:nvPr>
            </p:nvSpPr>
            <p:spPr>
              <a:xfrm>
                <a:off x="509872" y="1301808"/>
                <a:ext cx="10958688" cy="4824301"/>
              </a:xfrm>
            </p:spPr>
            <p:txBody>
              <a:bodyPr/>
              <a:lstStyle/>
              <a:p>
                <a:pPr marL="0" indent="0">
                  <a:buNone/>
                </a:pPr>
                <a:r>
                  <a:rPr lang="en-US" altLang="zh-TW" sz="2800" dirty="0">
                    <a:solidFill>
                      <a:srgbClr val="000000"/>
                    </a:solidFill>
                    <a:latin typeface="Times New Roman" pitchFamily="18" charset="0"/>
                    <a:cs typeface="Times New Roman" pitchFamily="18" charset="0"/>
                  </a:rPr>
                  <a:t>Why do we specifically study LTI response to exponential signal?</a:t>
                </a:r>
              </a:p>
              <a:p>
                <a:pPr marL="0" indent="0">
                  <a:buNone/>
                </a:pPr>
                <a:endParaRPr lang="en-US" altLang="zh-TW" sz="2800" dirty="0">
                  <a:solidFill>
                    <a:srgbClr val="000000"/>
                  </a:solidFill>
                  <a:latin typeface="Times New Roman" pitchFamily="18" charset="0"/>
                  <a:cs typeface="Times New Roman" pitchFamily="18" charset="0"/>
                </a:endParaRPr>
              </a:p>
              <a:p>
                <a:pPr>
                  <a:buFont typeface="Arial" panose="020B0604020202020204" pitchFamily="34" charset="0"/>
                  <a:buChar char="•"/>
                </a:pPr>
                <a:r>
                  <a:rPr lang="en-US" altLang="zh-CN" sz="2800" dirty="0">
                    <a:solidFill>
                      <a:schemeClr val="tx1"/>
                    </a:solidFill>
                    <a:latin typeface="Times New Roman" panose="02020603050405020304" pitchFamily="18" charset="0"/>
                    <a:cs typeface="Times New Roman" panose="02020603050405020304" pitchFamily="18" charset="0"/>
                  </a:rPr>
                  <a:t>     Fourier series can be considered as a composition of exponential signals:</a:t>
                </a:r>
              </a:p>
              <a:p>
                <a:pPr>
                  <a:buFont typeface="Arial" panose="020B0604020202020204" pitchFamily="34" charset="0"/>
                  <a:buChar char="•"/>
                </a:pPr>
                <a:r>
                  <a:rPr lang="zh-CN" altLang="zh-CN" dirty="0">
                    <a:effectLst/>
                    <a:ea typeface="Segoe UI Web (West European)"/>
                  </a:rPr>
                  <a:t>傅立中系列可视为指数信号的组成：</a:t>
                </a:r>
                <a:endParaRPr lang="en-US" altLang="zh-CN" i="1" dirty="0">
                  <a:solidFill>
                    <a:schemeClr val="tx1"/>
                  </a:solidFill>
                  <a:latin typeface="Cambria Math" panose="02040503050406030204" pitchFamily="18" charset="0"/>
                  <a:cs typeface="Times New Roman"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m:r>
                        <a:rPr lang="en-US" altLang="zh-CN" sz="2800" i="1">
                          <a:solidFill>
                            <a:schemeClr val="tx1"/>
                          </a:solidFill>
                          <a:latin typeface="Cambria Math" panose="02040503050406030204" pitchFamily="18" charset="0"/>
                          <a:cs typeface="Times New Roman" panose="02020603050405020304" pitchFamily="18" charset="0"/>
                        </a:rPr>
                        <m:t>𝑥</m:t>
                      </m:r>
                      <m:d>
                        <m:dPr>
                          <m:ctrlPr>
                            <a:rPr lang="en-US" altLang="zh-CN" sz="2800" i="1">
                              <a:solidFill>
                                <a:schemeClr val="tx1"/>
                              </a:solidFill>
                              <a:latin typeface="Cambria Math" panose="02040503050406030204" pitchFamily="18" charset="0"/>
                              <a:cs typeface="Times New Roman" panose="02020603050405020304" pitchFamily="18" charset="0"/>
                            </a:rPr>
                          </m:ctrlPr>
                        </m:dPr>
                        <m:e>
                          <m:r>
                            <a:rPr lang="en-US" altLang="zh-CN" sz="2800" i="1">
                              <a:solidFill>
                                <a:schemeClr val="tx1"/>
                              </a:solidFill>
                              <a:latin typeface="Cambria Math" panose="02040503050406030204" pitchFamily="18" charset="0"/>
                              <a:cs typeface="Times New Roman" panose="02020603050405020304" pitchFamily="18" charset="0"/>
                            </a:rPr>
                            <m:t>𝑡</m:t>
                          </m:r>
                        </m:e>
                      </m:d>
                      <m:r>
                        <a:rPr lang="en-US" altLang="zh-CN" sz="2800" i="1" smtClean="0">
                          <a:solidFill>
                            <a:schemeClr val="tx1"/>
                          </a:solidFill>
                          <a:latin typeface="Cambria Math" panose="02040503050406030204" pitchFamily="18" charset="0"/>
                          <a:cs typeface="Times New Roman" panose="02020603050405020304" pitchFamily="18" charset="0"/>
                        </a:rPr>
                        <m:t>=</m:t>
                      </m:r>
                      <m:nary>
                        <m:naryPr>
                          <m:chr m:val="∑"/>
                          <m:ctrlPr>
                            <a:rPr lang="en-US" altLang="zh-CN" sz="2800" i="1" smtClean="0">
                              <a:solidFill>
                                <a:schemeClr val="tx1"/>
                              </a:solidFill>
                              <a:latin typeface="Cambria Math" panose="02040503050406030204" pitchFamily="18" charset="0"/>
                              <a:cs typeface="Times New Roman" panose="02020603050405020304" pitchFamily="18" charset="0"/>
                            </a:rPr>
                          </m:ctrlPr>
                        </m:naryPr>
                        <m:sub>
                          <m:r>
                            <m:rPr>
                              <m:brk m:alnAt="23"/>
                            </m:rPr>
                            <a:rPr lang="en-US" altLang="zh-CN" sz="2800" i="1">
                              <a:solidFill>
                                <a:schemeClr val="tx1"/>
                              </a:solidFill>
                              <a:latin typeface="Cambria Math" panose="02040503050406030204" pitchFamily="18" charset="0"/>
                              <a:cs typeface="Times New Roman" panose="02020603050405020304" pitchFamily="18" charset="0"/>
                            </a:rPr>
                            <m:t>𝑘</m:t>
                          </m:r>
                          <m:r>
                            <a:rPr lang="en-US" altLang="zh-CN" sz="2800" b="0" i="1" smtClean="0">
                              <a:solidFill>
                                <a:schemeClr val="tx1"/>
                              </a:solidFill>
                              <a:latin typeface="Cambria Math" panose="02040503050406030204" pitchFamily="18" charset="0"/>
                              <a:cs typeface="Times New Roman" panose="02020603050405020304" pitchFamily="18" charset="0"/>
                            </a:rPr>
                            <m:t>=</m:t>
                          </m:r>
                          <m:r>
                            <a:rPr lang="en-US" altLang="zh-CN" sz="2800" i="1">
                              <a:solidFill>
                                <a:schemeClr val="tx1"/>
                              </a:solidFill>
                              <a:latin typeface="Cambria Math" panose="02040503050406030204" pitchFamily="18" charset="0"/>
                              <a:cs typeface="Times New Roman" panose="02020603050405020304" pitchFamily="18" charset="0"/>
                            </a:rPr>
                            <m:t>−</m:t>
                          </m:r>
                          <m:r>
                            <a:rPr lang="en-US" altLang="zh-CN" sz="2800"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sub>
                        <m:sup>
                          <m:r>
                            <a:rPr lang="en-US" altLang="zh-CN" sz="2800"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sup>
                        <m:e>
                          <m:sSub>
                            <m:sSubPr>
                              <m:ctrlPr>
                                <a:rPr lang="en-US" altLang="zh-CN" sz="2800"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800"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𝑎</m:t>
                              </m:r>
                            </m:e>
                            <m:sub>
                              <m:r>
                                <a:rPr lang="en-US" altLang="zh-CN" sz="2800"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𝑘</m:t>
                              </m:r>
                            </m:sub>
                          </m:sSub>
                          <m:sSup>
                            <m:sSupPr>
                              <m:ctrlPr>
                                <a:rPr lang="en-US" altLang="zh-CN" sz="2800" i="1">
                                  <a:solidFill>
                                    <a:schemeClr val="tx1"/>
                                  </a:solidFill>
                                  <a:latin typeface="Cambria Math" panose="02040503050406030204" pitchFamily="18" charset="0"/>
                                  <a:cs typeface="Times New Roman" panose="02020603050405020304" pitchFamily="18" charset="0"/>
                                </a:rPr>
                              </m:ctrlPr>
                            </m:sSupPr>
                            <m:e>
                              <m:r>
                                <a:rPr lang="en-US" altLang="zh-CN" sz="2800" i="1">
                                  <a:solidFill>
                                    <a:schemeClr val="tx1"/>
                                  </a:solidFill>
                                  <a:latin typeface="Cambria Math" panose="02040503050406030204" pitchFamily="18" charset="0"/>
                                  <a:cs typeface="Times New Roman" panose="02020603050405020304" pitchFamily="18" charset="0"/>
                                </a:rPr>
                                <m:t>𝑒</m:t>
                              </m:r>
                            </m:e>
                            <m:sup>
                              <m:r>
                                <a:rPr lang="en-US" altLang="zh-CN" sz="2800" i="1">
                                  <a:solidFill>
                                    <a:schemeClr val="tx1"/>
                                  </a:solidFill>
                                  <a:latin typeface="Cambria Math" panose="02040503050406030204" pitchFamily="18" charset="0"/>
                                  <a:cs typeface="Times New Roman" panose="02020603050405020304" pitchFamily="18" charset="0"/>
                                </a:rPr>
                                <m:t>𝑗𝑘</m:t>
                              </m:r>
                              <m:sSub>
                                <m:sSubPr>
                                  <m:ctrlPr>
                                    <a:rPr lang="en-US" altLang="zh-CN" sz="2800" i="1">
                                      <a:solidFill>
                                        <a:schemeClr val="tx1"/>
                                      </a:solidFill>
                                      <a:latin typeface="Cambria Math" panose="02040503050406030204" pitchFamily="18" charset="0"/>
                                      <a:cs typeface="Times New Roman" panose="02020603050405020304" pitchFamily="18" charset="0"/>
                                    </a:rPr>
                                  </m:ctrlPr>
                                </m:sSubPr>
                                <m:e>
                                  <m:r>
                                    <a:rPr lang="zh-CN" altLang="en-US" sz="2800" i="1">
                                      <a:solidFill>
                                        <a:schemeClr val="tx1"/>
                                      </a:solidFill>
                                      <a:latin typeface="Cambria Math" panose="02040503050406030204" pitchFamily="18" charset="0"/>
                                      <a:cs typeface="Times New Roman" panose="02020603050405020304" pitchFamily="18" charset="0"/>
                                    </a:rPr>
                                    <m:t>𝜔</m:t>
                                  </m:r>
                                </m:e>
                                <m:sub>
                                  <m:r>
                                    <a:rPr lang="en-US" altLang="zh-CN" sz="2800" i="1">
                                      <a:solidFill>
                                        <a:schemeClr val="tx1"/>
                                      </a:solidFill>
                                      <a:latin typeface="Cambria Math" panose="02040503050406030204" pitchFamily="18" charset="0"/>
                                      <a:cs typeface="Times New Roman" panose="02020603050405020304" pitchFamily="18" charset="0"/>
                                    </a:rPr>
                                    <m:t>0</m:t>
                                  </m:r>
                                </m:sub>
                              </m:sSub>
                              <m:r>
                                <a:rPr lang="en-US" altLang="zh-CN" sz="2800" i="1">
                                  <a:solidFill>
                                    <a:schemeClr val="tx1"/>
                                  </a:solidFill>
                                  <a:latin typeface="Cambria Math" panose="02040503050406030204" pitchFamily="18" charset="0"/>
                                  <a:cs typeface="Times New Roman" panose="02020603050405020304" pitchFamily="18" charset="0"/>
                                </a:rPr>
                                <m:t>𝑡</m:t>
                              </m:r>
                            </m:sup>
                          </m:sSup>
                        </m:e>
                      </m:nary>
                    </m:oMath>
                  </m:oMathPara>
                </a14:m>
                <a:endParaRPr lang="en-US" altLang="zh-TW" sz="280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dirty="0">
                  <a:solidFill>
                    <a:srgbClr val="000000"/>
                  </a:solidFill>
                  <a:latin typeface="Times New Roman" pitchFamily="18" charset="0"/>
                  <a:cs typeface="Times New Roman" pitchFamily="18" charset="0"/>
                </a:endParaRPr>
              </a:p>
              <a:p>
                <a:pPr marL="0" indent="0">
                  <a:buNone/>
                </a:pPr>
                <a:endParaRPr lang="en-US" altLang="zh-CN"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kumimoji="0" lang="zh-TW" altLang="en-US" sz="2800" dirty="0">
                  <a:solidFill>
                    <a:srgbClr val="000000"/>
                  </a:solidFill>
                  <a:latin typeface="Times New Roman" pitchFamily="18" charset="0"/>
                  <a:cs typeface="Times New Roman" pitchFamily="18" charset="0"/>
                </a:endParaRPr>
              </a:p>
              <a:p>
                <a:pPr marL="0" indent="0">
                  <a:buNone/>
                </a:pPr>
                <a:endParaRPr lang="en-US" altLang="zh-CN" sz="2800" dirty="0">
                  <a:solidFill>
                    <a:schemeClr val="tx1"/>
                  </a:solidFill>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endParaRPr lang="en-US" altLang="zh-CN"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CN" sz="28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3" name="内容占位符 2">
                <a:extLst>
                  <a:ext uri="{FF2B5EF4-FFF2-40B4-BE49-F238E27FC236}">
                    <a16:creationId xmlns:a16="http://schemas.microsoft.com/office/drawing/2014/main" id="{4540E06A-412C-CE41-9E57-121FB374F2B8}"/>
                  </a:ext>
                </a:extLst>
              </p:cNvPr>
              <p:cNvSpPr>
                <a:spLocks noGrp="1" noRot="1" noChangeAspect="1" noMove="1" noResize="1" noEditPoints="1" noAdjustHandles="1" noChangeArrowheads="1" noChangeShapeType="1" noTextEdit="1"/>
              </p:cNvSpPr>
              <p:nvPr>
                <p:ph idx="1"/>
              </p:nvPr>
            </p:nvSpPr>
            <p:spPr>
              <a:xfrm>
                <a:off x="509872" y="1301808"/>
                <a:ext cx="10958688" cy="4824301"/>
              </a:xfrm>
              <a:blipFill>
                <a:blip r:embed="rId3"/>
                <a:stretch>
                  <a:fillRect l="-2003" t="-2276" r="-1391"/>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id="{85E636C3-A315-5A44-AEB6-E49847757912}"/>
              </a:ext>
            </a:extLst>
          </p:cNvPr>
          <p:cNvSpPr>
            <a:spLocks noGrp="1"/>
          </p:cNvSpPr>
          <p:nvPr>
            <p:ph type="sldNum" sz="quarter" idx="12"/>
          </p:nvPr>
        </p:nvSpPr>
        <p:spPr/>
        <p:txBody>
          <a:bodyPr/>
          <a:lstStyle/>
          <a:p>
            <a:fld id="{89DB14B3-731A-4352-BC82-B1993596BD11}" type="slidenum">
              <a:rPr lang="zh-CN" altLang="en-US" smtClean="0"/>
              <a:pPr/>
              <a:t>21</a:t>
            </a:fld>
            <a:endParaRPr lang="zh-CN" altLang="en-US" dirty="0"/>
          </a:p>
        </p:txBody>
      </p:sp>
    </p:spTree>
    <p:extLst>
      <p:ext uri="{BB962C8B-B14F-4D97-AF65-F5344CB8AC3E}">
        <p14:creationId xmlns:p14="http://schemas.microsoft.com/office/powerpoint/2010/main" val="1097965610"/>
      </p:ext>
    </p:extLst>
  </p:cSld>
  <p:clrMapOvr>
    <a:masterClrMapping/>
  </p:clrMapOvr>
  <p:transition spd="med">
    <p:cut/>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25C303-6879-D547-8125-F07718E64B38}"/>
              </a:ext>
            </a:extLst>
          </p:cNvPr>
          <p:cNvSpPr>
            <a:spLocks noGrp="1"/>
          </p:cNvSpPr>
          <p:nvPr>
            <p:ph type="title"/>
          </p:nvPr>
        </p:nvSpPr>
        <p:spPr>
          <a:xfrm>
            <a:off x="660400" y="228602"/>
            <a:ext cx="10657633" cy="784225"/>
          </a:xfrm>
        </p:spPr>
        <p:txBody>
          <a:bodyPr/>
          <a:lstStyle/>
          <a:p>
            <a:r>
              <a:rPr lang="en-US" altLang="zh-CN" sz="3200" dirty="0">
                <a:solidFill>
                  <a:schemeClr val="tx1"/>
                </a:solidFill>
                <a:latin typeface="Times New Roman" panose="02020603050405020304" pitchFamily="18" charset="0"/>
                <a:cs typeface="Times New Roman" panose="02020603050405020304" pitchFamily="18" charset="0"/>
              </a:rPr>
              <a:t>Response of LTI Systems to Exponential Signal</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4540E06A-412C-CE41-9E57-121FB374F2B8}"/>
                  </a:ext>
                </a:extLst>
              </p:cNvPr>
              <p:cNvSpPr>
                <a:spLocks noGrp="1"/>
              </p:cNvSpPr>
              <p:nvPr>
                <p:ph idx="1"/>
              </p:nvPr>
            </p:nvSpPr>
            <p:spPr>
              <a:xfrm>
                <a:off x="509872" y="1301808"/>
                <a:ext cx="10958688" cy="5113282"/>
              </a:xfrm>
            </p:spPr>
            <p:txBody>
              <a:bodyPr/>
              <a:lstStyle/>
              <a:p>
                <a:pPr marL="0" indent="0">
                  <a:buNone/>
                </a:pPr>
                <a:r>
                  <a:rPr lang="en-US" altLang="zh-TW" sz="2800" dirty="0">
                    <a:solidFill>
                      <a:srgbClr val="000000"/>
                    </a:solidFill>
                    <a:latin typeface="Times New Roman" pitchFamily="18" charset="0"/>
                    <a:cs typeface="Times New Roman" pitchFamily="18" charset="0"/>
                  </a:rPr>
                  <a:t>Why do we specifically study LTI response to exponential signal?</a:t>
                </a: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r>
                        <a:rPr kumimoji="0" lang="en-US" altLang="zh-TW" sz="2800" b="0" i="1" smtClean="0">
                          <a:solidFill>
                            <a:srgbClr val="000000"/>
                          </a:solidFill>
                          <a:latin typeface="Cambria Math" panose="02040503050406030204" pitchFamily="18" charset="0"/>
                          <a:cs typeface="Times New Roman" pitchFamily="18" charset="0"/>
                        </a:rPr>
                        <m:t>𝑦</m:t>
                      </m:r>
                      <m:d>
                        <m:dPr>
                          <m:ctrlPr>
                            <a:rPr kumimoji="0" lang="en-US" altLang="zh-TW" sz="2800" b="0" i="1">
                              <a:solidFill>
                                <a:srgbClr val="000000"/>
                              </a:solidFill>
                              <a:latin typeface="Cambria Math" panose="02040503050406030204" pitchFamily="18" charset="0"/>
                              <a:cs typeface="Times New Roman" pitchFamily="18" charset="0"/>
                            </a:rPr>
                          </m:ctrlPr>
                        </m:dPr>
                        <m:e>
                          <m:r>
                            <a:rPr kumimoji="0" lang="en-US" altLang="zh-TW" sz="2800" i="1">
                              <a:solidFill>
                                <a:srgbClr val="000000"/>
                              </a:solidFill>
                              <a:latin typeface="Cambria Math"/>
                              <a:cs typeface="Times New Roman" pitchFamily="18" charset="0"/>
                            </a:rPr>
                            <m:t>𝑡</m:t>
                          </m:r>
                        </m:e>
                      </m:d>
                      <m:r>
                        <a:rPr kumimoji="0" lang="en-US" altLang="zh-TW" sz="2800" b="0" i="1" smtClean="0">
                          <a:solidFill>
                            <a:srgbClr val="000000"/>
                          </a:solidFill>
                          <a:latin typeface="Cambria Math" panose="02040503050406030204" pitchFamily="18" charset="0"/>
                          <a:cs typeface="Times New Roman" pitchFamily="18" charset="0"/>
                        </a:rPr>
                        <m:t>=</m:t>
                      </m:r>
                      <m:nary>
                        <m:naryPr>
                          <m:chr m:val="∑"/>
                          <m:ctrlPr>
                            <a:rPr lang="en-US" altLang="zh-CN" sz="2800" i="1">
                              <a:latin typeface="Cambria Math" panose="02040503050406030204" pitchFamily="18" charset="0"/>
                              <a:cs typeface="Times New Roman" panose="02020603050405020304" pitchFamily="18" charset="0"/>
                            </a:rPr>
                          </m:ctrlPr>
                        </m:naryPr>
                        <m:sub>
                          <m:r>
                            <m:rPr>
                              <m:brk m:alnAt="23"/>
                            </m:rPr>
                            <a:rPr lang="en-US" altLang="zh-CN" sz="2800" i="1">
                              <a:latin typeface="Cambria Math" panose="02040503050406030204" pitchFamily="18" charset="0"/>
                              <a:cs typeface="Times New Roman" panose="02020603050405020304" pitchFamily="18" charset="0"/>
                            </a:rPr>
                            <m:t>𝑘</m:t>
                          </m:r>
                          <m:r>
                            <a:rPr lang="en-US" altLang="zh-CN" sz="2800" i="1">
                              <a:latin typeface="Cambria Math" panose="02040503050406030204" pitchFamily="18" charset="0"/>
                              <a:cs typeface="Times New Roman" panose="02020603050405020304" pitchFamily="18" charset="0"/>
                            </a:rPr>
                            <m:t>=−</m:t>
                          </m:r>
                          <m:r>
                            <a:rPr lang="en-US" altLang="zh-CN" sz="2800" i="1">
                              <a:latin typeface="Cambria Math" panose="02040503050406030204" pitchFamily="18" charset="0"/>
                              <a:ea typeface="Cambria Math" panose="02040503050406030204" pitchFamily="18" charset="0"/>
                              <a:cs typeface="Times New Roman" panose="02020603050405020304" pitchFamily="18" charset="0"/>
                            </a:rPr>
                            <m:t>∞</m:t>
                          </m:r>
                        </m:sub>
                        <m:sup>
                          <m:r>
                            <a:rPr lang="en-US" altLang="zh-CN" sz="2800" i="1">
                              <a:latin typeface="Cambria Math" panose="02040503050406030204" pitchFamily="18" charset="0"/>
                              <a:ea typeface="Cambria Math" panose="02040503050406030204" pitchFamily="18" charset="0"/>
                              <a:cs typeface="Times New Roman" panose="02020603050405020304" pitchFamily="18" charset="0"/>
                            </a:rPr>
                            <m:t>∞</m:t>
                          </m:r>
                        </m:sup>
                        <m:e>
                          <m:sSub>
                            <m:sSubPr>
                              <m:ctrlPr>
                                <a:rPr lang="en-US" altLang="zh-CN" sz="28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800" i="1">
                                  <a:latin typeface="Cambria Math" panose="02040503050406030204" pitchFamily="18" charset="0"/>
                                  <a:ea typeface="Cambria Math" panose="02040503050406030204" pitchFamily="18" charset="0"/>
                                  <a:cs typeface="Times New Roman" panose="02020603050405020304" pitchFamily="18" charset="0"/>
                                </a:rPr>
                                <m:t>𝑎</m:t>
                              </m:r>
                            </m:e>
                            <m:sub>
                              <m:r>
                                <a:rPr lang="en-US" altLang="zh-CN" sz="2800" i="1">
                                  <a:latin typeface="Cambria Math" panose="02040503050406030204" pitchFamily="18" charset="0"/>
                                  <a:ea typeface="Cambria Math" panose="02040503050406030204" pitchFamily="18" charset="0"/>
                                  <a:cs typeface="Times New Roman" panose="02020603050405020304" pitchFamily="18" charset="0"/>
                                </a:rPr>
                                <m:t>𝑘</m:t>
                              </m:r>
                            </m:sub>
                          </m:sSub>
                          <m:sSup>
                            <m:sSupPr>
                              <m:ctrlPr>
                                <a:rPr lang="en-US" altLang="zh-CN" sz="2800" i="1">
                                  <a:latin typeface="Cambria Math" panose="02040503050406030204" pitchFamily="18" charset="0"/>
                                  <a:cs typeface="Times New Roman" panose="02020603050405020304" pitchFamily="18" charset="0"/>
                                </a:rPr>
                              </m:ctrlPr>
                            </m:sSupPr>
                            <m:e>
                              <m:r>
                                <a:rPr lang="en-US" altLang="zh-CN" sz="2800" i="1">
                                  <a:latin typeface="Cambria Math" panose="02040503050406030204" pitchFamily="18" charset="0"/>
                                  <a:cs typeface="Times New Roman" panose="02020603050405020304" pitchFamily="18" charset="0"/>
                                </a:rPr>
                                <m:t>𝑒</m:t>
                              </m:r>
                            </m:e>
                            <m:sup>
                              <m:r>
                                <a:rPr lang="en-US" altLang="zh-CN" sz="2800" i="1">
                                  <a:latin typeface="Cambria Math" panose="02040503050406030204" pitchFamily="18" charset="0"/>
                                  <a:cs typeface="Times New Roman" panose="02020603050405020304" pitchFamily="18" charset="0"/>
                                </a:rPr>
                                <m:t>𝑗𝑘</m:t>
                              </m:r>
                              <m:sSub>
                                <m:sSubPr>
                                  <m:ctrlPr>
                                    <a:rPr lang="en-US" altLang="zh-CN" sz="2800" i="1">
                                      <a:latin typeface="Cambria Math" panose="02040503050406030204" pitchFamily="18" charset="0"/>
                                      <a:cs typeface="Times New Roman" panose="02020603050405020304" pitchFamily="18" charset="0"/>
                                    </a:rPr>
                                  </m:ctrlPr>
                                </m:sSubPr>
                                <m:e>
                                  <m:r>
                                    <a:rPr lang="zh-CN" altLang="en-US" sz="2800" i="1">
                                      <a:latin typeface="Cambria Math" panose="02040503050406030204" pitchFamily="18" charset="0"/>
                                      <a:cs typeface="Times New Roman" panose="02020603050405020304" pitchFamily="18" charset="0"/>
                                    </a:rPr>
                                    <m:t>𝜔</m:t>
                                  </m:r>
                                </m:e>
                                <m:sub>
                                  <m:r>
                                    <a:rPr lang="en-US" altLang="zh-CN" sz="2800" i="1">
                                      <a:latin typeface="Cambria Math" panose="02040503050406030204" pitchFamily="18" charset="0"/>
                                      <a:cs typeface="Times New Roman" panose="02020603050405020304" pitchFamily="18" charset="0"/>
                                    </a:rPr>
                                    <m:t>0</m:t>
                                  </m:r>
                                </m:sub>
                              </m:sSub>
                              <m:r>
                                <a:rPr lang="en-US" altLang="zh-CN" sz="2800" i="1">
                                  <a:latin typeface="Cambria Math" panose="02040503050406030204" pitchFamily="18" charset="0"/>
                                  <a:cs typeface="Times New Roman" panose="02020603050405020304" pitchFamily="18" charset="0"/>
                                </a:rPr>
                                <m:t>𝑡</m:t>
                              </m:r>
                            </m:sup>
                          </m:sSup>
                          <m:r>
                            <a:rPr lang="en-US" altLang="zh-CN" sz="2800" b="0" i="1" smtClean="0">
                              <a:latin typeface="Cambria Math" panose="02040503050406030204" pitchFamily="18" charset="0"/>
                              <a:cs typeface="Times New Roman" panose="02020603050405020304" pitchFamily="18" charset="0"/>
                            </a:rPr>
                            <m:t>𝐻</m:t>
                          </m:r>
                          <m:r>
                            <a:rPr lang="en-US" altLang="zh-CN" sz="2800" b="0" i="1" smtClean="0">
                              <a:latin typeface="Cambria Math" panose="02040503050406030204" pitchFamily="18" charset="0"/>
                              <a:cs typeface="Times New Roman" panose="02020603050405020304" pitchFamily="18" charset="0"/>
                            </a:rPr>
                            <m:t>(</m:t>
                          </m:r>
                          <m:r>
                            <a:rPr lang="en-US" altLang="zh-CN" sz="2800" i="1">
                              <a:latin typeface="Cambria Math" panose="02040503050406030204" pitchFamily="18" charset="0"/>
                              <a:cs typeface="Times New Roman" panose="02020603050405020304" pitchFamily="18" charset="0"/>
                            </a:rPr>
                            <m:t>𝑗𝑘</m:t>
                          </m:r>
                          <m:sSub>
                            <m:sSubPr>
                              <m:ctrlPr>
                                <a:rPr lang="en-US" altLang="zh-CN" sz="2800" i="1">
                                  <a:latin typeface="Cambria Math" panose="02040503050406030204" pitchFamily="18" charset="0"/>
                                  <a:cs typeface="Times New Roman" panose="02020603050405020304" pitchFamily="18" charset="0"/>
                                </a:rPr>
                              </m:ctrlPr>
                            </m:sSubPr>
                            <m:e>
                              <m:r>
                                <a:rPr lang="zh-CN" altLang="en-US" sz="2800" i="1">
                                  <a:latin typeface="Cambria Math" panose="02040503050406030204" pitchFamily="18" charset="0"/>
                                  <a:cs typeface="Times New Roman" panose="02020603050405020304" pitchFamily="18" charset="0"/>
                                </a:rPr>
                                <m:t>𝜔</m:t>
                              </m:r>
                            </m:e>
                            <m:sub>
                              <m:r>
                                <a:rPr lang="en-US" altLang="zh-CN" sz="2800" i="1">
                                  <a:latin typeface="Cambria Math" panose="02040503050406030204" pitchFamily="18" charset="0"/>
                                  <a:cs typeface="Times New Roman" panose="02020603050405020304" pitchFamily="18" charset="0"/>
                                </a:rPr>
                                <m:t>0</m:t>
                              </m:r>
                            </m:sub>
                          </m:sSub>
                          <m:r>
                            <a:rPr lang="en-US" altLang="zh-CN" sz="2800" b="0" i="1" smtClean="0">
                              <a:latin typeface="Cambria Math" panose="02040503050406030204" pitchFamily="18" charset="0"/>
                              <a:cs typeface="Times New Roman" panose="02020603050405020304" pitchFamily="18" charset="0"/>
                            </a:rPr>
                            <m:t>)</m:t>
                          </m:r>
                        </m:e>
                      </m:nary>
                    </m:oMath>
                  </m:oMathPara>
                </a14:m>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a:buFont typeface="Arial" panose="020B0604020202020204" pitchFamily="34" charset="0"/>
                  <a:buChar char="•"/>
                </a:pPr>
                <a:r>
                  <a:rPr lang="en-US" altLang="zh-TW" sz="2800" dirty="0">
                    <a:solidFill>
                      <a:srgbClr val="000000"/>
                    </a:solidFill>
                    <a:latin typeface="Times New Roman" pitchFamily="18" charset="0"/>
                    <a:cs typeface="Times New Roman" pitchFamily="18" charset="0"/>
                  </a:rPr>
                  <a:t>    LTI response to a periodic signal represented by Fourier series is still a periodic signal represented by Fourier series.(</a:t>
                </a:r>
                <a:r>
                  <a:rPr lang="zh-CN" altLang="zh-CN" sz="2000" dirty="0">
                    <a:effectLst/>
                    <a:ea typeface="Segoe UI Web (West European)"/>
                  </a:rPr>
                  <a:t>LTI 对以傅立元系列为代表的周期性信号的响应仍然是以傅立元系列为代表的周期性信号。</a:t>
                </a:r>
              </a:p>
              <a:p>
                <a:pPr>
                  <a:buFont typeface="Arial" panose="020B0604020202020204" pitchFamily="34" charset="0"/>
                  <a:buChar char="•"/>
                </a:pPr>
                <a:r>
                  <a:rPr lang="en-US" altLang="zh-TW" sz="2800" dirty="0">
                    <a:solidFill>
                      <a:srgbClr val="000000"/>
                    </a:solidFill>
                    <a:latin typeface="Times New Roman" pitchFamily="18" charset="0"/>
                    <a:cs typeface="Times New Roman" pitchFamily="18" charset="0"/>
                  </a:rPr>
                  <a:t>)</a:t>
                </a: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dirty="0">
                  <a:solidFill>
                    <a:srgbClr val="000000"/>
                  </a:solidFill>
                  <a:latin typeface="Times New Roman" pitchFamily="18" charset="0"/>
                  <a:cs typeface="Times New Roman" pitchFamily="18" charset="0"/>
                </a:endParaRPr>
              </a:p>
              <a:p>
                <a:pPr marL="0" indent="0">
                  <a:buNone/>
                </a:pPr>
                <a:endParaRPr lang="en-US" altLang="zh-CN"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kumimoji="0" lang="zh-TW" altLang="en-US" sz="2800" dirty="0">
                  <a:solidFill>
                    <a:srgbClr val="000000"/>
                  </a:solidFill>
                  <a:latin typeface="Times New Roman" pitchFamily="18" charset="0"/>
                  <a:cs typeface="Times New Roman" pitchFamily="18" charset="0"/>
                </a:endParaRPr>
              </a:p>
              <a:p>
                <a:pPr marL="0" indent="0">
                  <a:buNone/>
                </a:pPr>
                <a:endParaRPr lang="en-US" altLang="zh-CN" sz="2800" dirty="0">
                  <a:solidFill>
                    <a:schemeClr val="tx1"/>
                  </a:solidFill>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endParaRPr lang="en-US" altLang="zh-CN"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CN" sz="28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3" name="内容占位符 2">
                <a:extLst>
                  <a:ext uri="{FF2B5EF4-FFF2-40B4-BE49-F238E27FC236}">
                    <a16:creationId xmlns:a16="http://schemas.microsoft.com/office/drawing/2014/main" id="{4540E06A-412C-CE41-9E57-121FB374F2B8}"/>
                  </a:ext>
                </a:extLst>
              </p:cNvPr>
              <p:cNvSpPr>
                <a:spLocks noGrp="1" noRot="1" noChangeAspect="1" noMove="1" noResize="1" noEditPoints="1" noAdjustHandles="1" noChangeArrowheads="1" noChangeShapeType="1" noTextEdit="1"/>
              </p:cNvSpPr>
              <p:nvPr>
                <p:ph idx="1"/>
              </p:nvPr>
            </p:nvSpPr>
            <p:spPr>
              <a:xfrm>
                <a:off x="509872" y="1301808"/>
                <a:ext cx="10958688" cy="5113282"/>
              </a:xfrm>
              <a:blipFill>
                <a:blip r:embed="rId3"/>
                <a:stretch>
                  <a:fillRect l="-2003" t="-2148" b="-12888"/>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id="{85E636C3-A315-5A44-AEB6-E49847757912}"/>
              </a:ext>
            </a:extLst>
          </p:cNvPr>
          <p:cNvSpPr>
            <a:spLocks noGrp="1"/>
          </p:cNvSpPr>
          <p:nvPr>
            <p:ph type="sldNum" sz="quarter" idx="12"/>
          </p:nvPr>
        </p:nvSpPr>
        <p:spPr/>
        <p:txBody>
          <a:bodyPr/>
          <a:lstStyle/>
          <a:p>
            <a:fld id="{89DB14B3-731A-4352-BC82-B1993596BD11}" type="slidenum">
              <a:rPr lang="zh-CN" altLang="en-US" smtClean="0"/>
              <a:pPr/>
              <a:t>22</a:t>
            </a:fld>
            <a:endParaRPr lang="zh-CN" altLang="en-US" dirty="0"/>
          </a:p>
        </p:txBody>
      </p:sp>
      <p:grpSp>
        <p:nvGrpSpPr>
          <p:cNvPr id="5" name="组合 4">
            <a:extLst>
              <a:ext uri="{FF2B5EF4-FFF2-40B4-BE49-F238E27FC236}">
                <a16:creationId xmlns:a16="http://schemas.microsoft.com/office/drawing/2014/main" id="{C802EB5C-3656-4241-A0C7-39FCD2C6A13C}"/>
              </a:ext>
            </a:extLst>
          </p:cNvPr>
          <p:cNvGrpSpPr/>
          <p:nvPr/>
        </p:nvGrpSpPr>
        <p:grpSpPr>
          <a:xfrm>
            <a:off x="2992526" y="1963959"/>
            <a:ext cx="5993379" cy="1219583"/>
            <a:chOff x="1698790" y="811767"/>
            <a:chExt cx="5993379" cy="1219583"/>
          </a:xfrm>
        </p:grpSpPr>
        <p:grpSp>
          <p:nvGrpSpPr>
            <p:cNvPr id="6" name="群組 3">
              <a:extLst>
                <a:ext uri="{FF2B5EF4-FFF2-40B4-BE49-F238E27FC236}">
                  <a16:creationId xmlns:a16="http://schemas.microsoft.com/office/drawing/2014/main" id="{6C1B72EF-D3F2-4641-8784-4743D6475B25}"/>
                </a:ext>
              </a:extLst>
            </p:cNvPr>
            <p:cNvGrpSpPr/>
            <p:nvPr/>
          </p:nvGrpSpPr>
          <p:grpSpPr>
            <a:xfrm>
              <a:off x="1698790" y="811767"/>
              <a:ext cx="5993379" cy="1219583"/>
              <a:chOff x="-1533283" y="963215"/>
              <a:chExt cx="5993379" cy="1219583"/>
            </a:xfrm>
          </p:grpSpPr>
          <p:sp>
            <p:nvSpPr>
              <p:cNvPr id="8" name="矩形 7">
                <a:extLst>
                  <a:ext uri="{FF2B5EF4-FFF2-40B4-BE49-F238E27FC236}">
                    <a16:creationId xmlns:a16="http://schemas.microsoft.com/office/drawing/2014/main" id="{491D2DBD-4BD8-44AB-833C-DB21FDE061BA}"/>
                  </a:ext>
                </a:extLst>
              </p:cNvPr>
              <p:cNvSpPr/>
              <p:nvPr/>
            </p:nvSpPr>
            <p:spPr>
              <a:xfrm>
                <a:off x="1763688" y="1628800"/>
                <a:ext cx="864096" cy="553998"/>
              </a:xfrm>
              <a:prstGeom prst="rect">
                <a:avLst/>
              </a:prstGeom>
              <a:ln/>
            </p:spPr>
            <p:style>
              <a:lnRef idx="2">
                <a:schemeClr val="dk1"/>
              </a:lnRef>
              <a:fillRef idx="1">
                <a:schemeClr val="lt1"/>
              </a:fillRef>
              <a:effectRef idx="0">
                <a:schemeClr val="dk1"/>
              </a:effectRef>
              <a:fontRef idx="minor">
                <a:schemeClr val="dk1"/>
              </a:fontRef>
            </p:style>
            <p:txBody>
              <a:bodyPr rIns="90000" rtlCol="0" anchor="ctr" anchorCtr="0">
                <a:spAutoFit/>
              </a:bodyPr>
              <a:lstStyle>
                <a:defPPr>
                  <a:defRPr lang="zh-TW"/>
                </a:defPPr>
                <a:lvl1pPr algn="l" rtl="0" fontAlgn="base">
                  <a:spcBef>
                    <a:spcPct val="0"/>
                  </a:spcBef>
                  <a:spcAft>
                    <a:spcPct val="0"/>
                  </a:spcAft>
                  <a:defRPr kumimoji="1" kern="1200">
                    <a:solidFill>
                      <a:schemeClr val="dk1"/>
                    </a:solidFill>
                    <a:latin typeface="+mn-lt"/>
                    <a:ea typeface="+mn-ea"/>
                    <a:cs typeface="+mn-cs"/>
                  </a:defRPr>
                </a:lvl1pPr>
                <a:lvl2pPr marL="457200" algn="l" rtl="0" fontAlgn="base">
                  <a:spcBef>
                    <a:spcPct val="0"/>
                  </a:spcBef>
                  <a:spcAft>
                    <a:spcPct val="0"/>
                  </a:spcAft>
                  <a:defRPr kumimoji="1" kern="1200">
                    <a:solidFill>
                      <a:schemeClr val="dk1"/>
                    </a:solidFill>
                    <a:latin typeface="+mn-lt"/>
                    <a:ea typeface="+mn-ea"/>
                    <a:cs typeface="+mn-cs"/>
                  </a:defRPr>
                </a:lvl2pPr>
                <a:lvl3pPr marL="914400" algn="l" rtl="0" fontAlgn="base">
                  <a:spcBef>
                    <a:spcPct val="0"/>
                  </a:spcBef>
                  <a:spcAft>
                    <a:spcPct val="0"/>
                  </a:spcAft>
                  <a:defRPr kumimoji="1" kern="1200">
                    <a:solidFill>
                      <a:schemeClr val="dk1"/>
                    </a:solidFill>
                    <a:latin typeface="+mn-lt"/>
                    <a:ea typeface="+mn-ea"/>
                    <a:cs typeface="+mn-cs"/>
                  </a:defRPr>
                </a:lvl3pPr>
                <a:lvl4pPr marL="1371600" algn="l" rtl="0" fontAlgn="base">
                  <a:spcBef>
                    <a:spcPct val="0"/>
                  </a:spcBef>
                  <a:spcAft>
                    <a:spcPct val="0"/>
                  </a:spcAft>
                  <a:defRPr kumimoji="1" kern="1200">
                    <a:solidFill>
                      <a:schemeClr val="dk1"/>
                    </a:solidFill>
                    <a:latin typeface="+mn-lt"/>
                    <a:ea typeface="+mn-ea"/>
                    <a:cs typeface="+mn-cs"/>
                  </a:defRPr>
                </a:lvl4pPr>
                <a:lvl5pPr marL="1828800" algn="l" rtl="0" fontAlgn="base">
                  <a:spcBef>
                    <a:spcPct val="0"/>
                  </a:spcBef>
                  <a:spcAft>
                    <a:spcPct val="0"/>
                  </a:spcAft>
                  <a:defRPr kumimoji="1" kern="1200">
                    <a:solidFill>
                      <a:schemeClr val="dk1"/>
                    </a:solidFill>
                    <a:latin typeface="+mn-lt"/>
                    <a:ea typeface="+mn-ea"/>
                    <a:cs typeface="+mn-cs"/>
                  </a:defRPr>
                </a:lvl5pPr>
                <a:lvl6pPr marL="2286000" algn="l" defTabSz="914400" rtl="0" eaLnBrk="1" latinLnBrk="0" hangingPunct="1">
                  <a:defRPr kumimoji="1" kern="1200">
                    <a:solidFill>
                      <a:schemeClr val="dk1"/>
                    </a:solidFill>
                    <a:latin typeface="+mn-lt"/>
                    <a:ea typeface="+mn-ea"/>
                    <a:cs typeface="+mn-cs"/>
                  </a:defRPr>
                </a:lvl6pPr>
                <a:lvl7pPr marL="2743200" algn="l" defTabSz="914400" rtl="0" eaLnBrk="1" latinLnBrk="0" hangingPunct="1">
                  <a:defRPr kumimoji="1" kern="1200">
                    <a:solidFill>
                      <a:schemeClr val="dk1"/>
                    </a:solidFill>
                    <a:latin typeface="+mn-lt"/>
                    <a:ea typeface="+mn-ea"/>
                    <a:cs typeface="+mn-cs"/>
                  </a:defRPr>
                </a:lvl7pPr>
                <a:lvl8pPr marL="3200400" algn="l" defTabSz="914400" rtl="0" eaLnBrk="1" latinLnBrk="0" hangingPunct="1">
                  <a:defRPr kumimoji="1" kern="1200">
                    <a:solidFill>
                      <a:schemeClr val="dk1"/>
                    </a:solidFill>
                    <a:latin typeface="+mn-lt"/>
                    <a:ea typeface="+mn-ea"/>
                    <a:cs typeface="+mn-cs"/>
                  </a:defRPr>
                </a:lvl8pPr>
                <a:lvl9pPr marL="3657600" algn="l" defTabSz="914400" rtl="0" eaLnBrk="1" latinLnBrk="0" hangingPunct="1">
                  <a:defRPr kumimoji="1" kern="1200">
                    <a:solidFill>
                      <a:schemeClr val="dk1"/>
                    </a:solidFill>
                    <a:latin typeface="+mn-lt"/>
                    <a:ea typeface="+mn-ea"/>
                    <a:cs typeface="+mn-cs"/>
                  </a:defRPr>
                </a:lvl9pPr>
              </a:lstStyle>
              <a:p>
                <a:pPr>
                  <a:spcBef>
                    <a:spcPts val="0"/>
                  </a:spcBef>
                  <a:buSzPct val="70000"/>
                </a:pPr>
                <a:r>
                  <a:rPr kumimoji="0" lang="en-US" altLang="zh-TW" sz="3000" dirty="0">
                    <a:solidFill>
                      <a:srgbClr val="000000"/>
                    </a:solidFill>
                    <a:latin typeface="Times New Roman" pitchFamily="18" charset="0"/>
                    <a:cs typeface="Times New Roman" pitchFamily="18" charset="0"/>
                  </a:rPr>
                  <a:t>LTI</a:t>
                </a:r>
                <a:endParaRPr kumimoji="0" lang="zh-TW" altLang="en-US" sz="3000" dirty="0">
                  <a:solidFill>
                    <a:srgbClr val="000000"/>
                  </a:solidFill>
                  <a:latin typeface="Times New Roman" pitchFamily="18" charset="0"/>
                  <a:cs typeface="Times New Roman" pitchFamily="18" charset="0"/>
                </a:endParaRPr>
              </a:p>
            </p:txBody>
          </p:sp>
          <p:cxnSp>
            <p:nvCxnSpPr>
              <p:cNvPr id="9" name="直線單箭頭接點 5">
                <a:extLst>
                  <a:ext uri="{FF2B5EF4-FFF2-40B4-BE49-F238E27FC236}">
                    <a16:creationId xmlns:a16="http://schemas.microsoft.com/office/drawing/2014/main" id="{499EF363-168E-4D9F-B79F-037D6B831192}"/>
                  </a:ext>
                </a:extLst>
              </p:cNvPr>
              <p:cNvCxnSpPr>
                <a:cxnSpLocks/>
                <a:stCxn id="8" idx="3"/>
              </p:cNvCxnSpPr>
              <p:nvPr/>
            </p:nvCxnSpPr>
            <p:spPr>
              <a:xfrm>
                <a:off x="2627784" y="1905799"/>
                <a:ext cx="1080000" cy="0"/>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10" name="直線單箭頭接點 6">
                <a:extLst>
                  <a:ext uri="{FF2B5EF4-FFF2-40B4-BE49-F238E27FC236}">
                    <a16:creationId xmlns:a16="http://schemas.microsoft.com/office/drawing/2014/main" id="{BEDA2E46-6DFC-4F31-A33F-A8E6BFF55EBA}"/>
                  </a:ext>
                </a:extLst>
              </p:cNvPr>
              <p:cNvCxnSpPr/>
              <p:nvPr/>
            </p:nvCxnSpPr>
            <p:spPr>
              <a:xfrm>
                <a:off x="683568" y="1904400"/>
                <a:ext cx="1080000" cy="0"/>
              </a:xfrm>
              <a:prstGeom prst="straightConnector1">
                <a:avLst/>
              </a:prstGeom>
              <a:ln>
                <a:tailEnd type="arrow"/>
              </a:ln>
            </p:spPr>
            <p:style>
              <a:lnRef idx="2">
                <a:schemeClr val="dk1"/>
              </a:lnRef>
              <a:fillRef idx="1">
                <a:schemeClr val="lt1"/>
              </a:fillRef>
              <a:effectRef idx="0">
                <a:schemeClr val="dk1"/>
              </a:effectRef>
              <a:fontRef idx="minor">
                <a:schemeClr val="dk1"/>
              </a:fontRef>
            </p:style>
          </p:cxnSp>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id="{3F964099-9F7E-4D1A-9C73-6A6DE6E783F6}"/>
                      </a:ext>
                    </a:extLst>
                  </p:cNvPr>
                  <p:cNvSpPr/>
                  <p:nvPr/>
                </p:nvSpPr>
                <p:spPr>
                  <a:xfrm>
                    <a:off x="3635896" y="1409398"/>
                    <a:ext cx="824200" cy="461665"/>
                  </a:xfrm>
                  <a:prstGeom prst="rect">
                    <a:avLst/>
                  </a:prstGeom>
                </p:spPr>
                <p:txBody>
                  <a:bodyPr wrap="none">
                    <a:spAutoFit/>
                  </a:bodyPr>
                  <a:lstStyle>
                    <a:defPPr>
                      <a:defRPr lang="zh-TW"/>
                    </a:defPPr>
                    <a:lvl1pPr algn="l" rtl="0" fontAlgn="base">
                      <a:spcBef>
                        <a:spcPct val="0"/>
                      </a:spcBef>
                      <a:spcAft>
                        <a:spcPct val="0"/>
                      </a:spcAft>
                      <a:defRPr kumimoji="1" kern="1200">
                        <a:solidFill>
                          <a:schemeClr val="tx1"/>
                        </a:solidFill>
                        <a:latin typeface="Calibri" pitchFamily="34" charset="0"/>
                        <a:ea typeface="新細明體" pitchFamily="18" charset="-120"/>
                        <a:cs typeface="+mn-cs"/>
                      </a:defRPr>
                    </a:lvl1pPr>
                    <a:lvl2pPr marL="457200" algn="l" rtl="0" fontAlgn="base">
                      <a:spcBef>
                        <a:spcPct val="0"/>
                      </a:spcBef>
                      <a:spcAft>
                        <a:spcPct val="0"/>
                      </a:spcAft>
                      <a:defRPr kumimoji="1" kern="1200">
                        <a:solidFill>
                          <a:schemeClr val="tx1"/>
                        </a:solidFill>
                        <a:latin typeface="Calibri" pitchFamily="34" charset="0"/>
                        <a:ea typeface="新細明體" pitchFamily="18" charset="-120"/>
                        <a:cs typeface="+mn-cs"/>
                      </a:defRPr>
                    </a:lvl2pPr>
                    <a:lvl3pPr marL="914400" algn="l" rtl="0" fontAlgn="base">
                      <a:spcBef>
                        <a:spcPct val="0"/>
                      </a:spcBef>
                      <a:spcAft>
                        <a:spcPct val="0"/>
                      </a:spcAft>
                      <a:defRPr kumimoji="1" kern="1200">
                        <a:solidFill>
                          <a:schemeClr val="tx1"/>
                        </a:solidFill>
                        <a:latin typeface="Calibri" pitchFamily="34" charset="0"/>
                        <a:ea typeface="新細明體" pitchFamily="18" charset="-120"/>
                        <a:cs typeface="+mn-cs"/>
                      </a:defRPr>
                    </a:lvl3pPr>
                    <a:lvl4pPr marL="1371600" algn="l" rtl="0" fontAlgn="base">
                      <a:spcBef>
                        <a:spcPct val="0"/>
                      </a:spcBef>
                      <a:spcAft>
                        <a:spcPct val="0"/>
                      </a:spcAft>
                      <a:defRPr kumimoji="1" kern="1200">
                        <a:solidFill>
                          <a:schemeClr val="tx1"/>
                        </a:solidFill>
                        <a:latin typeface="Calibri" pitchFamily="34" charset="0"/>
                        <a:ea typeface="新細明體" pitchFamily="18" charset="-120"/>
                        <a:cs typeface="+mn-cs"/>
                      </a:defRPr>
                    </a:lvl4pPr>
                    <a:lvl5pPr marL="1828800" algn="l" rtl="0" fontAlgn="base">
                      <a:spcBef>
                        <a:spcPct val="0"/>
                      </a:spcBef>
                      <a:spcAft>
                        <a:spcPct val="0"/>
                      </a:spcAft>
                      <a:defRPr kumimoji="1" kern="1200">
                        <a:solidFill>
                          <a:schemeClr val="tx1"/>
                        </a:solidFill>
                        <a:latin typeface="Calibri" pitchFamily="34" charset="0"/>
                        <a:ea typeface="新細明體" pitchFamily="18" charset="-120"/>
                        <a:cs typeface="+mn-cs"/>
                      </a:defRPr>
                    </a:lvl5pPr>
                    <a:lvl6pPr marL="2286000" algn="l" defTabSz="914400" rtl="0" eaLnBrk="1" latinLnBrk="0" hangingPunct="1">
                      <a:defRPr kumimoji="1" kern="1200">
                        <a:solidFill>
                          <a:schemeClr val="tx1"/>
                        </a:solidFill>
                        <a:latin typeface="Calibri" pitchFamily="34" charset="0"/>
                        <a:ea typeface="新細明體" pitchFamily="18" charset="-120"/>
                        <a:cs typeface="+mn-cs"/>
                      </a:defRPr>
                    </a:lvl6pPr>
                    <a:lvl7pPr marL="2743200" algn="l" defTabSz="914400" rtl="0" eaLnBrk="1" latinLnBrk="0" hangingPunct="1">
                      <a:defRPr kumimoji="1" kern="1200">
                        <a:solidFill>
                          <a:schemeClr val="tx1"/>
                        </a:solidFill>
                        <a:latin typeface="Calibri" pitchFamily="34" charset="0"/>
                        <a:ea typeface="新細明體" pitchFamily="18" charset="-120"/>
                        <a:cs typeface="+mn-cs"/>
                      </a:defRPr>
                    </a:lvl7pPr>
                    <a:lvl8pPr marL="3200400" algn="l" defTabSz="914400" rtl="0" eaLnBrk="1" latinLnBrk="0" hangingPunct="1">
                      <a:defRPr kumimoji="1" kern="1200">
                        <a:solidFill>
                          <a:schemeClr val="tx1"/>
                        </a:solidFill>
                        <a:latin typeface="Calibri" pitchFamily="34" charset="0"/>
                        <a:ea typeface="新細明體" pitchFamily="18" charset="-120"/>
                        <a:cs typeface="+mn-cs"/>
                      </a:defRPr>
                    </a:lvl8pPr>
                    <a:lvl9pPr marL="3657600" algn="l" defTabSz="914400" rtl="0" eaLnBrk="1" latinLnBrk="0" hangingPunct="1">
                      <a:defRPr kumimoji="1" kern="1200">
                        <a:solidFill>
                          <a:schemeClr val="tx1"/>
                        </a:solidFill>
                        <a:latin typeface="Calibri" pitchFamily="34" charset="0"/>
                        <a:ea typeface="新細明體" pitchFamily="18" charset="-120"/>
                        <a:cs typeface="+mn-cs"/>
                      </a:defRPr>
                    </a:lvl9pPr>
                  </a:lstStyle>
                  <a:p>
                    <a:pPr>
                      <a:spcBef>
                        <a:spcPts val="0"/>
                      </a:spcBef>
                      <a:buSzPct val="70000"/>
                    </a:pPr>
                    <a14:m>
                      <m:oMathPara xmlns:m="http://schemas.openxmlformats.org/officeDocument/2006/math">
                        <m:oMathParaPr>
                          <m:jc m:val="left"/>
                        </m:oMathParaPr>
                        <m:oMath xmlns:m="http://schemas.openxmlformats.org/officeDocument/2006/math">
                          <m:r>
                            <a:rPr kumimoji="0" lang="en-US" altLang="zh-TW" sz="2400" b="0" i="1" smtClean="0">
                              <a:solidFill>
                                <a:srgbClr val="000000"/>
                              </a:solidFill>
                              <a:latin typeface="Cambria Math"/>
                              <a:cs typeface="Times New Roman" pitchFamily="18" charset="0"/>
                            </a:rPr>
                            <m:t>𝑦</m:t>
                          </m:r>
                          <m:r>
                            <a:rPr kumimoji="0" lang="en-US" altLang="zh-TW" sz="2400" i="1">
                              <a:solidFill>
                                <a:srgbClr val="000000"/>
                              </a:solidFill>
                              <a:latin typeface="Cambria Math"/>
                              <a:cs typeface="Times New Roman" pitchFamily="18" charset="0"/>
                            </a:rPr>
                            <m:t>(</m:t>
                          </m:r>
                          <m:r>
                            <a:rPr kumimoji="0" lang="en-US" altLang="zh-TW" sz="2400" i="1">
                              <a:solidFill>
                                <a:srgbClr val="000000"/>
                              </a:solidFill>
                              <a:latin typeface="Cambria Math"/>
                              <a:cs typeface="Times New Roman" pitchFamily="18" charset="0"/>
                            </a:rPr>
                            <m:t>𝑡</m:t>
                          </m:r>
                          <m:r>
                            <a:rPr kumimoji="0" lang="en-US" altLang="zh-TW" sz="2400" i="1">
                              <a:solidFill>
                                <a:srgbClr val="000000"/>
                              </a:solidFill>
                              <a:latin typeface="Cambria Math"/>
                              <a:cs typeface="Times New Roman" pitchFamily="18" charset="0"/>
                            </a:rPr>
                            <m:t>)</m:t>
                          </m:r>
                        </m:oMath>
                      </m:oMathPara>
                    </a14:m>
                    <a:endParaRPr kumimoji="0" lang="zh-TW" altLang="en-US" sz="2400" dirty="0">
                      <a:solidFill>
                        <a:srgbClr val="000000"/>
                      </a:solidFill>
                      <a:latin typeface="Times New Roman" pitchFamily="18" charset="0"/>
                      <a:cs typeface="Times New Roman" pitchFamily="18" charset="0"/>
                    </a:endParaRPr>
                  </a:p>
                </p:txBody>
              </p:sp>
            </mc:Choice>
            <mc:Fallback xmlns="">
              <p:sp>
                <p:nvSpPr>
                  <p:cNvPr id="11" name="矩形 10">
                    <a:extLst>
                      <a:ext uri="{FF2B5EF4-FFF2-40B4-BE49-F238E27FC236}">
                        <a16:creationId xmlns:a16="http://schemas.microsoft.com/office/drawing/2014/main" id="{3F964099-9F7E-4D1A-9C73-6A6DE6E783F6}"/>
                      </a:ext>
                    </a:extLst>
                  </p:cNvPr>
                  <p:cNvSpPr>
                    <a:spLocks noRot="1" noChangeAspect="1" noMove="1" noResize="1" noEditPoints="1" noAdjustHandles="1" noChangeArrowheads="1" noChangeShapeType="1" noTextEdit="1"/>
                  </p:cNvSpPr>
                  <p:nvPr/>
                </p:nvSpPr>
                <p:spPr>
                  <a:xfrm>
                    <a:off x="3635896" y="1409398"/>
                    <a:ext cx="824200" cy="461665"/>
                  </a:xfrm>
                  <a:prstGeom prst="rect">
                    <a:avLst/>
                  </a:prstGeom>
                  <a:blipFill>
                    <a:blip r:embed="rId4"/>
                    <a:stretch>
                      <a:fillRect l="-2222" b="-1842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id="{3CFAA4E3-58F8-492F-B1F9-CC2BF3D55816}"/>
                      </a:ext>
                    </a:extLst>
                  </p:cNvPr>
                  <p:cNvSpPr/>
                  <p:nvPr/>
                </p:nvSpPr>
                <p:spPr>
                  <a:xfrm>
                    <a:off x="-1533283" y="963215"/>
                    <a:ext cx="3110082" cy="1099340"/>
                  </a:xfrm>
                  <a:prstGeom prst="rect">
                    <a:avLst/>
                  </a:prstGeom>
                </p:spPr>
                <p:txBody>
                  <a:bodyPr wrap="none">
                    <a:spAutoFit/>
                  </a:bodyPr>
                  <a:lstStyle>
                    <a:defPPr>
                      <a:defRPr lang="zh-TW"/>
                    </a:defPPr>
                    <a:lvl1pPr algn="l" rtl="0" fontAlgn="base">
                      <a:spcBef>
                        <a:spcPct val="0"/>
                      </a:spcBef>
                      <a:spcAft>
                        <a:spcPct val="0"/>
                      </a:spcAft>
                      <a:defRPr kumimoji="1" kern="1200">
                        <a:solidFill>
                          <a:schemeClr val="tx1"/>
                        </a:solidFill>
                        <a:latin typeface="Calibri" pitchFamily="34" charset="0"/>
                        <a:ea typeface="新細明體" pitchFamily="18" charset="-120"/>
                        <a:cs typeface="+mn-cs"/>
                      </a:defRPr>
                    </a:lvl1pPr>
                    <a:lvl2pPr marL="457200" algn="l" rtl="0" fontAlgn="base">
                      <a:spcBef>
                        <a:spcPct val="0"/>
                      </a:spcBef>
                      <a:spcAft>
                        <a:spcPct val="0"/>
                      </a:spcAft>
                      <a:defRPr kumimoji="1" kern="1200">
                        <a:solidFill>
                          <a:schemeClr val="tx1"/>
                        </a:solidFill>
                        <a:latin typeface="Calibri" pitchFamily="34" charset="0"/>
                        <a:ea typeface="新細明體" pitchFamily="18" charset="-120"/>
                        <a:cs typeface="+mn-cs"/>
                      </a:defRPr>
                    </a:lvl2pPr>
                    <a:lvl3pPr marL="914400" algn="l" rtl="0" fontAlgn="base">
                      <a:spcBef>
                        <a:spcPct val="0"/>
                      </a:spcBef>
                      <a:spcAft>
                        <a:spcPct val="0"/>
                      </a:spcAft>
                      <a:defRPr kumimoji="1" kern="1200">
                        <a:solidFill>
                          <a:schemeClr val="tx1"/>
                        </a:solidFill>
                        <a:latin typeface="Calibri" pitchFamily="34" charset="0"/>
                        <a:ea typeface="新細明體" pitchFamily="18" charset="-120"/>
                        <a:cs typeface="+mn-cs"/>
                      </a:defRPr>
                    </a:lvl3pPr>
                    <a:lvl4pPr marL="1371600" algn="l" rtl="0" fontAlgn="base">
                      <a:spcBef>
                        <a:spcPct val="0"/>
                      </a:spcBef>
                      <a:spcAft>
                        <a:spcPct val="0"/>
                      </a:spcAft>
                      <a:defRPr kumimoji="1" kern="1200">
                        <a:solidFill>
                          <a:schemeClr val="tx1"/>
                        </a:solidFill>
                        <a:latin typeface="Calibri" pitchFamily="34" charset="0"/>
                        <a:ea typeface="新細明體" pitchFamily="18" charset="-120"/>
                        <a:cs typeface="+mn-cs"/>
                      </a:defRPr>
                    </a:lvl4pPr>
                    <a:lvl5pPr marL="1828800" algn="l" rtl="0" fontAlgn="base">
                      <a:spcBef>
                        <a:spcPct val="0"/>
                      </a:spcBef>
                      <a:spcAft>
                        <a:spcPct val="0"/>
                      </a:spcAft>
                      <a:defRPr kumimoji="1" kern="1200">
                        <a:solidFill>
                          <a:schemeClr val="tx1"/>
                        </a:solidFill>
                        <a:latin typeface="Calibri" pitchFamily="34" charset="0"/>
                        <a:ea typeface="新細明體" pitchFamily="18" charset="-120"/>
                        <a:cs typeface="+mn-cs"/>
                      </a:defRPr>
                    </a:lvl5pPr>
                    <a:lvl6pPr marL="2286000" algn="l" defTabSz="914400" rtl="0" eaLnBrk="1" latinLnBrk="0" hangingPunct="1">
                      <a:defRPr kumimoji="1" kern="1200">
                        <a:solidFill>
                          <a:schemeClr val="tx1"/>
                        </a:solidFill>
                        <a:latin typeface="Calibri" pitchFamily="34" charset="0"/>
                        <a:ea typeface="新細明體" pitchFamily="18" charset="-120"/>
                        <a:cs typeface="+mn-cs"/>
                      </a:defRPr>
                    </a:lvl6pPr>
                    <a:lvl7pPr marL="2743200" algn="l" defTabSz="914400" rtl="0" eaLnBrk="1" latinLnBrk="0" hangingPunct="1">
                      <a:defRPr kumimoji="1" kern="1200">
                        <a:solidFill>
                          <a:schemeClr val="tx1"/>
                        </a:solidFill>
                        <a:latin typeface="Calibri" pitchFamily="34" charset="0"/>
                        <a:ea typeface="新細明體" pitchFamily="18" charset="-120"/>
                        <a:cs typeface="+mn-cs"/>
                      </a:defRPr>
                    </a:lvl7pPr>
                    <a:lvl8pPr marL="3200400" algn="l" defTabSz="914400" rtl="0" eaLnBrk="1" latinLnBrk="0" hangingPunct="1">
                      <a:defRPr kumimoji="1" kern="1200">
                        <a:solidFill>
                          <a:schemeClr val="tx1"/>
                        </a:solidFill>
                        <a:latin typeface="Calibri" pitchFamily="34" charset="0"/>
                        <a:ea typeface="新細明體" pitchFamily="18" charset="-120"/>
                        <a:cs typeface="+mn-cs"/>
                      </a:defRPr>
                    </a:lvl8pPr>
                    <a:lvl9pPr marL="3657600" algn="l" defTabSz="914400" rtl="0" eaLnBrk="1" latinLnBrk="0" hangingPunct="1">
                      <a:defRPr kumimoji="1" kern="1200">
                        <a:solidFill>
                          <a:schemeClr val="tx1"/>
                        </a:solidFill>
                        <a:latin typeface="Calibri" pitchFamily="34" charset="0"/>
                        <a:ea typeface="新細明體" pitchFamily="18" charset="-120"/>
                        <a:cs typeface="+mn-cs"/>
                      </a:defRPr>
                    </a:lvl9pPr>
                  </a:lstStyle>
                  <a:p>
                    <a:pPr>
                      <a:spcBef>
                        <a:spcPts val="0"/>
                      </a:spcBef>
                      <a:buSzPct val="70000"/>
                    </a:pPr>
                    <a14:m>
                      <m:oMathPara xmlns:m="http://schemas.openxmlformats.org/officeDocument/2006/math">
                        <m:oMathParaPr>
                          <m:jc m:val="left"/>
                        </m:oMathParaPr>
                        <m:oMath xmlns:m="http://schemas.openxmlformats.org/officeDocument/2006/math">
                          <m:r>
                            <a:rPr kumimoji="0" lang="en-US" altLang="zh-TW" sz="2400" b="0" i="1" smtClean="0">
                              <a:solidFill>
                                <a:srgbClr val="000000"/>
                              </a:solidFill>
                              <a:latin typeface="Cambria Math"/>
                              <a:cs typeface="Times New Roman" pitchFamily="18" charset="0"/>
                            </a:rPr>
                            <m:t>𝑥</m:t>
                          </m:r>
                          <m:d>
                            <m:dPr>
                              <m:ctrlPr>
                                <a:rPr kumimoji="0" lang="en-US" altLang="zh-TW" sz="2400" b="0" i="1">
                                  <a:solidFill>
                                    <a:srgbClr val="000000"/>
                                  </a:solidFill>
                                  <a:latin typeface="Cambria Math" panose="02040503050406030204" pitchFamily="18" charset="0"/>
                                  <a:cs typeface="Times New Roman" pitchFamily="18" charset="0"/>
                                </a:rPr>
                              </m:ctrlPr>
                            </m:dPr>
                            <m:e>
                              <m:r>
                                <a:rPr kumimoji="0" lang="en-US" altLang="zh-TW" sz="2400" i="1">
                                  <a:solidFill>
                                    <a:srgbClr val="000000"/>
                                  </a:solidFill>
                                  <a:latin typeface="Cambria Math"/>
                                  <a:cs typeface="Times New Roman" pitchFamily="18" charset="0"/>
                                </a:rPr>
                                <m:t>𝑡</m:t>
                              </m:r>
                            </m:e>
                          </m:d>
                          <m:r>
                            <a:rPr kumimoji="0" lang="en-US" altLang="zh-TW" sz="2400" b="0" i="1" smtClean="0">
                              <a:solidFill>
                                <a:srgbClr val="000000"/>
                              </a:solidFill>
                              <a:latin typeface="Cambria Math" panose="02040503050406030204" pitchFamily="18" charset="0"/>
                              <a:cs typeface="Times New Roman" pitchFamily="18" charset="0"/>
                            </a:rPr>
                            <m:t>=</m:t>
                          </m:r>
                          <m:nary>
                            <m:naryPr>
                              <m:chr m:val="∑"/>
                              <m:ctrlPr>
                                <a:rPr lang="en-US" altLang="zh-CN" sz="2400" i="1">
                                  <a:latin typeface="Cambria Math" panose="02040503050406030204" pitchFamily="18" charset="0"/>
                                  <a:cs typeface="Times New Roman" panose="02020603050405020304" pitchFamily="18" charset="0"/>
                                </a:rPr>
                              </m:ctrlPr>
                            </m:naryPr>
                            <m:sub>
                              <m:r>
                                <m:rPr>
                                  <m:brk m:alnAt="23"/>
                                </m:rPr>
                                <a:rPr lang="en-US" altLang="zh-CN" sz="2400" i="1">
                                  <a:latin typeface="Cambria Math" panose="02040503050406030204" pitchFamily="18" charset="0"/>
                                  <a:cs typeface="Times New Roman" panose="02020603050405020304" pitchFamily="18" charset="0"/>
                                </a:rPr>
                                <m:t>𝑘</m:t>
                              </m:r>
                              <m:r>
                                <a:rPr lang="en-US" altLang="zh-CN" sz="2400" i="1">
                                  <a:latin typeface="Cambria Math" panose="02040503050406030204" pitchFamily="18" charset="0"/>
                                  <a:cs typeface="Times New Roman" panose="02020603050405020304" pitchFamily="18" charset="0"/>
                                </a:rPr>
                                <m:t>=−</m:t>
                              </m:r>
                              <m:r>
                                <a:rPr lang="en-US" altLang="zh-CN" sz="2400" i="1">
                                  <a:latin typeface="Cambria Math" panose="02040503050406030204" pitchFamily="18" charset="0"/>
                                  <a:ea typeface="Cambria Math" panose="02040503050406030204" pitchFamily="18" charset="0"/>
                                  <a:cs typeface="Times New Roman" panose="02020603050405020304" pitchFamily="18" charset="0"/>
                                </a:rPr>
                                <m:t>∞</m:t>
                              </m:r>
                            </m:sub>
                            <m:sup>
                              <m:r>
                                <a:rPr lang="en-US" altLang="zh-CN" sz="2400" i="1">
                                  <a:latin typeface="Cambria Math" panose="02040503050406030204" pitchFamily="18" charset="0"/>
                                  <a:ea typeface="Cambria Math" panose="02040503050406030204" pitchFamily="18" charset="0"/>
                                  <a:cs typeface="Times New Roman" panose="02020603050405020304" pitchFamily="18" charset="0"/>
                                </a:rPr>
                                <m:t>∞</m:t>
                              </m:r>
                            </m:sup>
                            <m:e>
                              <m:sSub>
                                <m:sSubPr>
                                  <m:ctrlPr>
                                    <a:rPr lang="en-US" altLang="zh-CN" sz="24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latin typeface="Cambria Math" panose="02040503050406030204" pitchFamily="18" charset="0"/>
                                      <a:ea typeface="Cambria Math" panose="02040503050406030204" pitchFamily="18" charset="0"/>
                                      <a:cs typeface="Times New Roman" panose="02020603050405020304" pitchFamily="18" charset="0"/>
                                    </a:rPr>
                                    <m:t>𝑎</m:t>
                                  </m:r>
                                </m:e>
                                <m:sub>
                                  <m:r>
                                    <a:rPr lang="en-US" altLang="zh-CN" sz="2400" i="1">
                                      <a:latin typeface="Cambria Math" panose="02040503050406030204" pitchFamily="18" charset="0"/>
                                      <a:ea typeface="Cambria Math" panose="02040503050406030204" pitchFamily="18" charset="0"/>
                                      <a:cs typeface="Times New Roman" panose="02020603050405020304" pitchFamily="18" charset="0"/>
                                    </a:rPr>
                                    <m:t>𝑘</m:t>
                                  </m:r>
                                </m:sub>
                              </m:sSub>
                              <m:sSup>
                                <m:sSupPr>
                                  <m:ctrlPr>
                                    <a:rPr lang="en-US" altLang="zh-CN" sz="2400" i="1">
                                      <a:latin typeface="Cambria Math" panose="02040503050406030204" pitchFamily="18" charset="0"/>
                                      <a:cs typeface="Times New Roman" panose="02020603050405020304" pitchFamily="18" charset="0"/>
                                    </a:rPr>
                                  </m:ctrlPr>
                                </m:sSupPr>
                                <m:e>
                                  <m:r>
                                    <a:rPr lang="en-US" altLang="zh-CN" sz="2400" i="1">
                                      <a:latin typeface="Cambria Math" panose="02040503050406030204" pitchFamily="18" charset="0"/>
                                      <a:cs typeface="Times New Roman" panose="02020603050405020304" pitchFamily="18" charset="0"/>
                                    </a:rPr>
                                    <m:t>𝑒</m:t>
                                  </m:r>
                                </m:e>
                                <m:sup>
                                  <m:r>
                                    <a:rPr lang="en-US" altLang="zh-CN" sz="2400" i="1">
                                      <a:latin typeface="Cambria Math" panose="02040503050406030204" pitchFamily="18" charset="0"/>
                                      <a:cs typeface="Times New Roman" panose="02020603050405020304" pitchFamily="18" charset="0"/>
                                    </a:rPr>
                                    <m:t>𝑗𝑘</m:t>
                                  </m:r>
                                  <m:sSub>
                                    <m:sSubPr>
                                      <m:ctrlPr>
                                        <a:rPr lang="en-US" altLang="zh-CN" sz="2400" i="1">
                                          <a:latin typeface="Cambria Math" panose="02040503050406030204" pitchFamily="18" charset="0"/>
                                          <a:cs typeface="Times New Roman" panose="02020603050405020304" pitchFamily="18" charset="0"/>
                                        </a:rPr>
                                      </m:ctrlPr>
                                    </m:sSubPr>
                                    <m:e>
                                      <m:r>
                                        <a:rPr lang="zh-CN" altLang="en-US" sz="2400" i="1">
                                          <a:latin typeface="Cambria Math" panose="02040503050406030204" pitchFamily="18" charset="0"/>
                                          <a:cs typeface="Times New Roman" panose="02020603050405020304" pitchFamily="18" charset="0"/>
                                        </a:rPr>
                                        <m:t>𝜔</m:t>
                                      </m:r>
                                    </m:e>
                                    <m:sub>
                                      <m:r>
                                        <a:rPr lang="en-US" altLang="zh-CN" sz="2400" i="1">
                                          <a:latin typeface="Cambria Math" panose="02040503050406030204" pitchFamily="18" charset="0"/>
                                          <a:cs typeface="Times New Roman" panose="02020603050405020304" pitchFamily="18" charset="0"/>
                                        </a:rPr>
                                        <m:t>0</m:t>
                                      </m:r>
                                    </m:sub>
                                  </m:sSub>
                                  <m:r>
                                    <a:rPr lang="en-US" altLang="zh-CN" sz="2400" i="1">
                                      <a:latin typeface="Cambria Math" panose="02040503050406030204" pitchFamily="18" charset="0"/>
                                      <a:cs typeface="Times New Roman" panose="02020603050405020304" pitchFamily="18" charset="0"/>
                                    </a:rPr>
                                    <m:t>𝑡</m:t>
                                  </m:r>
                                </m:sup>
                              </m:sSup>
                            </m:e>
                          </m:nary>
                        </m:oMath>
                      </m:oMathPara>
                    </a14:m>
                    <a:endParaRPr kumimoji="0" lang="zh-TW" altLang="en-US" sz="2400" dirty="0">
                      <a:solidFill>
                        <a:srgbClr val="000000"/>
                      </a:solidFill>
                      <a:latin typeface="Times New Roman" pitchFamily="18" charset="0"/>
                      <a:cs typeface="Times New Roman" pitchFamily="18" charset="0"/>
                    </a:endParaRPr>
                  </a:p>
                </p:txBody>
              </p:sp>
            </mc:Choice>
            <mc:Fallback xmlns="">
              <p:sp>
                <p:nvSpPr>
                  <p:cNvPr id="12" name="矩形 11">
                    <a:extLst>
                      <a:ext uri="{FF2B5EF4-FFF2-40B4-BE49-F238E27FC236}">
                        <a16:creationId xmlns:a16="http://schemas.microsoft.com/office/drawing/2014/main" id="{3CFAA4E3-58F8-492F-B1F9-CC2BF3D55816}"/>
                      </a:ext>
                    </a:extLst>
                  </p:cNvPr>
                  <p:cNvSpPr>
                    <a:spLocks noRot="1" noChangeAspect="1" noMove="1" noResize="1" noEditPoints="1" noAdjustHandles="1" noChangeArrowheads="1" noChangeShapeType="1" noTextEdit="1"/>
                  </p:cNvSpPr>
                  <p:nvPr/>
                </p:nvSpPr>
                <p:spPr>
                  <a:xfrm>
                    <a:off x="-1533283" y="963215"/>
                    <a:ext cx="3110082" cy="1099340"/>
                  </a:xfrm>
                  <a:prstGeom prst="rect">
                    <a:avLst/>
                  </a:prstGeom>
                  <a:blipFill>
                    <a:blip r:embed="rId5"/>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95AAD8C7-5CF0-4D82-AFB7-7100FB6951BE}"/>
                    </a:ext>
                  </a:extLst>
                </p:cNvPr>
                <p:cNvSpPr/>
                <p:nvPr/>
              </p:nvSpPr>
              <p:spPr>
                <a:xfrm>
                  <a:off x="5081837" y="1012827"/>
                  <a:ext cx="824200" cy="461665"/>
                </a:xfrm>
                <a:prstGeom prst="rect">
                  <a:avLst/>
                </a:prstGeom>
              </p:spPr>
              <p:txBody>
                <a:bodyPr wrap="none">
                  <a:spAutoFit/>
                </a:bodyPr>
                <a:lstStyle>
                  <a:defPPr>
                    <a:defRPr lang="zh-TW"/>
                  </a:defPPr>
                  <a:lvl1pPr algn="l" rtl="0" fontAlgn="base">
                    <a:spcBef>
                      <a:spcPct val="0"/>
                    </a:spcBef>
                    <a:spcAft>
                      <a:spcPct val="0"/>
                    </a:spcAft>
                    <a:defRPr kumimoji="1" kern="1200">
                      <a:solidFill>
                        <a:schemeClr val="tx1"/>
                      </a:solidFill>
                      <a:latin typeface="Calibri" pitchFamily="34" charset="0"/>
                      <a:ea typeface="新細明體" pitchFamily="18" charset="-120"/>
                      <a:cs typeface="+mn-cs"/>
                    </a:defRPr>
                  </a:lvl1pPr>
                  <a:lvl2pPr marL="457200" algn="l" rtl="0" fontAlgn="base">
                    <a:spcBef>
                      <a:spcPct val="0"/>
                    </a:spcBef>
                    <a:spcAft>
                      <a:spcPct val="0"/>
                    </a:spcAft>
                    <a:defRPr kumimoji="1" kern="1200">
                      <a:solidFill>
                        <a:schemeClr val="tx1"/>
                      </a:solidFill>
                      <a:latin typeface="Calibri" pitchFamily="34" charset="0"/>
                      <a:ea typeface="新細明體" pitchFamily="18" charset="-120"/>
                      <a:cs typeface="+mn-cs"/>
                    </a:defRPr>
                  </a:lvl2pPr>
                  <a:lvl3pPr marL="914400" algn="l" rtl="0" fontAlgn="base">
                    <a:spcBef>
                      <a:spcPct val="0"/>
                    </a:spcBef>
                    <a:spcAft>
                      <a:spcPct val="0"/>
                    </a:spcAft>
                    <a:defRPr kumimoji="1" kern="1200">
                      <a:solidFill>
                        <a:schemeClr val="tx1"/>
                      </a:solidFill>
                      <a:latin typeface="Calibri" pitchFamily="34" charset="0"/>
                      <a:ea typeface="新細明體" pitchFamily="18" charset="-120"/>
                      <a:cs typeface="+mn-cs"/>
                    </a:defRPr>
                  </a:lvl3pPr>
                  <a:lvl4pPr marL="1371600" algn="l" rtl="0" fontAlgn="base">
                    <a:spcBef>
                      <a:spcPct val="0"/>
                    </a:spcBef>
                    <a:spcAft>
                      <a:spcPct val="0"/>
                    </a:spcAft>
                    <a:defRPr kumimoji="1" kern="1200">
                      <a:solidFill>
                        <a:schemeClr val="tx1"/>
                      </a:solidFill>
                      <a:latin typeface="Calibri" pitchFamily="34" charset="0"/>
                      <a:ea typeface="新細明體" pitchFamily="18" charset="-120"/>
                      <a:cs typeface="+mn-cs"/>
                    </a:defRPr>
                  </a:lvl4pPr>
                  <a:lvl5pPr marL="1828800" algn="l" rtl="0" fontAlgn="base">
                    <a:spcBef>
                      <a:spcPct val="0"/>
                    </a:spcBef>
                    <a:spcAft>
                      <a:spcPct val="0"/>
                    </a:spcAft>
                    <a:defRPr kumimoji="1" kern="1200">
                      <a:solidFill>
                        <a:schemeClr val="tx1"/>
                      </a:solidFill>
                      <a:latin typeface="Calibri" pitchFamily="34" charset="0"/>
                      <a:ea typeface="新細明體" pitchFamily="18" charset="-120"/>
                      <a:cs typeface="+mn-cs"/>
                    </a:defRPr>
                  </a:lvl5pPr>
                  <a:lvl6pPr marL="2286000" algn="l" defTabSz="914400" rtl="0" eaLnBrk="1" latinLnBrk="0" hangingPunct="1">
                    <a:defRPr kumimoji="1" kern="1200">
                      <a:solidFill>
                        <a:schemeClr val="tx1"/>
                      </a:solidFill>
                      <a:latin typeface="Calibri" pitchFamily="34" charset="0"/>
                      <a:ea typeface="新細明體" pitchFamily="18" charset="-120"/>
                      <a:cs typeface="+mn-cs"/>
                    </a:defRPr>
                  </a:lvl6pPr>
                  <a:lvl7pPr marL="2743200" algn="l" defTabSz="914400" rtl="0" eaLnBrk="1" latinLnBrk="0" hangingPunct="1">
                    <a:defRPr kumimoji="1" kern="1200">
                      <a:solidFill>
                        <a:schemeClr val="tx1"/>
                      </a:solidFill>
                      <a:latin typeface="Calibri" pitchFamily="34" charset="0"/>
                      <a:ea typeface="新細明體" pitchFamily="18" charset="-120"/>
                      <a:cs typeface="+mn-cs"/>
                    </a:defRPr>
                  </a:lvl7pPr>
                  <a:lvl8pPr marL="3200400" algn="l" defTabSz="914400" rtl="0" eaLnBrk="1" latinLnBrk="0" hangingPunct="1">
                    <a:defRPr kumimoji="1" kern="1200">
                      <a:solidFill>
                        <a:schemeClr val="tx1"/>
                      </a:solidFill>
                      <a:latin typeface="Calibri" pitchFamily="34" charset="0"/>
                      <a:ea typeface="新細明體" pitchFamily="18" charset="-120"/>
                      <a:cs typeface="+mn-cs"/>
                    </a:defRPr>
                  </a:lvl8pPr>
                  <a:lvl9pPr marL="3657600" algn="l" defTabSz="914400" rtl="0" eaLnBrk="1" latinLnBrk="0" hangingPunct="1">
                    <a:defRPr kumimoji="1" kern="1200">
                      <a:solidFill>
                        <a:schemeClr val="tx1"/>
                      </a:solidFill>
                      <a:latin typeface="Calibri" pitchFamily="34" charset="0"/>
                      <a:ea typeface="新細明體" pitchFamily="18" charset="-120"/>
                      <a:cs typeface="+mn-cs"/>
                    </a:defRPr>
                  </a:lvl9pPr>
                </a:lstStyle>
                <a:p>
                  <a:pPr>
                    <a:spcBef>
                      <a:spcPts val="0"/>
                    </a:spcBef>
                    <a:buSzPct val="70000"/>
                  </a:pPr>
                  <a14:m>
                    <m:oMathPara xmlns:m="http://schemas.openxmlformats.org/officeDocument/2006/math">
                      <m:oMathParaPr>
                        <m:jc m:val="left"/>
                      </m:oMathParaPr>
                      <m:oMath xmlns:m="http://schemas.openxmlformats.org/officeDocument/2006/math">
                        <m:r>
                          <a:rPr kumimoji="0" lang="en-US" altLang="zh-TW" sz="2400" b="0" i="1" smtClean="0">
                            <a:solidFill>
                              <a:srgbClr val="000000"/>
                            </a:solidFill>
                            <a:latin typeface="Cambria Math" panose="02040503050406030204" pitchFamily="18" charset="0"/>
                            <a:cs typeface="Times New Roman" pitchFamily="18" charset="0"/>
                          </a:rPr>
                          <m:t>h</m:t>
                        </m:r>
                        <m:r>
                          <a:rPr kumimoji="0" lang="en-US" altLang="zh-TW" sz="2400" i="1">
                            <a:solidFill>
                              <a:srgbClr val="000000"/>
                            </a:solidFill>
                            <a:latin typeface="Cambria Math"/>
                            <a:cs typeface="Times New Roman" pitchFamily="18" charset="0"/>
                          </a:rPr>
                          <m:t>(</m:t>
                        </m:r>
                        <m:r>
                          <a:rPr kumimoji="0" lang="en-US" altLang="zh-TW" sz="2400" i="1">
                            <a:solidFill>
                              <a:srgbClr val="000000"/>
                            </a:solidFill>
                            <a:latin typeface="Cambria Math"/>
                            <a:cs typeface="Times New Roman" pitchFamily="18" charset="0"/>
                          </a:rPr>
                          <m:t>𝑡</m:t>
                        </m:r>
                        <m:r>
                          <a:rPr kumimoji="0" lang="en-US" altLang="zh-TW" sz="2400" i="1">
                            <a:solidFill>
                              <a:srgbClr val="000000"/>
                            </a:solidFill>
                            <a:latin typeface="Cambria Math"/>
                            <a:cs typeface="Times New Roman" pitchFamily="18" charset="0"/>
                          </a:rPr>
                          <m:t>)</m:t>
                        </m:r>
                      </m:oMath>
                    </m:oMathPara>
                  </a14:m>
                  <a:endParaRPr kumimoji="0" lang="zh-TW" altLang="en-US" sz="2400" dirty="0">
                    <a:solidFill>
                      <a:srgbClr val="000000"/>
                    </a:solidFill>
                    <a:latin typeface="Times New Roman" pitchFamily="18" charset="0"/>
                    <a:cs typeface="Times New Roman" pitchFamily="18" charset="0"/>
                  </a:endParaRPr>
                </a:p>
              </p:txBody>
            </p:sp>
          </mc:Choice>
          <mc:Fallback xmlns="">
            <p:sp>
              <p:nvSpPr>
                <p:cNvPr id="7" name="矩形 6">
                  <a:extLst>
                    <a:ext uri="{FF2B5EF4-FFF2-40B4-BE49-F238E27FC236}">
                      <a16:creationId xmlns:a16="http://schemas.microsoft.com/office/drawing/2014/main" id="{95AAD8C7-5CF0-4D82-AFB7-7100FB6951BE}"/>
                    </a:ext>
                  </a:extLst>
                </p:cNvPr>
                <p:cNvSpPr>
                  <a:spLocks noRot="1" noChangeAspect="1" noMove="1" noResize="1" noEditPoints="1" noAdjustHandles="1" noChangeArrowheads="1" noChangeShapeType="1" noTextEdit="1"/>
                </p:cNvSpPr>
                <p:nvPr/>
              </p:nvSpPr>
              <p:spPr>
                <a:xfrm>
                  <a:off x="5081837" y="1012827"/>
                  <a:ext cx="824200" cy="461665"/>
                </a:xfrm>
                <a:prstGeom prst="rect">
                  <a:avLst/>
                </a:prstGeom>
                <a:blipFill>
                  <a:blip r:embed="rId6"/>
                  <a:stretch>
                    <a:fillRect l="-2222" b="-18421"/>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3215128605"/>
      </p:ext>
    </p:extLst>
  </p:cSld>
  <p:clrMapOvr>
    <a:masterClrMapping/>
  </p:clrMapOvr>
  <p:transition spd="med">
    <p:cut/>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25C303-6879-D547-8125-F07718E64B38}"/>
              </a:ext>
            </a:extLst>
          </p:cNvPr>
          <p:cNvSpPr>
            <a:spLocks noGrp="1"/>
          </p:cNvSpPr>
          <p:nvPr>
            <p:ph type="title"/>
          </p:nvPr>
        </p:nvSpPr>
        <p:spPr>
          <a:xfrm>
            <a:off x="660400" y="228602"/>
            <a:ext cx="10657633" cy="784225"/>
          </a:xfrm>
        </p:spPr>
        <p:txBody>
          <a:bodyPr/>
          <a:lstStyle/>
          <a:p>
            <a:r>
              <a:rPr lang="en-US" altLang="zh-CN" sz="3200" dirty="0">
                <a:solidFill>
                  <a:schemeClr val="tx1"/>
                </a:solidFill>
                <a:latin typeface="Times New Roman" panose="02020603050405020304" pitchFamily="18" charset="0"/>
                <a:cs typeface="Times New Roman" panose="02020603050405020304" pitchFamily="18" charset="0"/>
              </a:rPr>
              <a:t>Response of LTI Systems to Exponential Signal</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4540E06A-412C-CE41-9E57-121FB374F2B8}"/>
                  </a:ext>
                </a:extLst>
              </p:cNvPr>
              <p:cNvSpPr>
                <a:spLocks noGrp="1"/>
              </p:cNvSpPr>
              <p:nvPr>
                <p:ph idx="1"/>
              </p:nvPr>
            </p:nvSpPr>
            <p:spPr>
              <a:xfrm>
                <a:off x="509872" y="1301808"/>
                <a:ext cx="10958688" cy="5113282"/>
              </a:xfrm>
            </p:spPr>
            <p:txBody>
              <a:bodyPr/>
              <a:lstStyle/>
              <a:p>
                <a:pPr marL="0" indent="0">
                  <a:buNone/>
                </a:pPr>
                <a14:m>
                  <m:oMathPara xmlns:m="http://schemas.openxmlformats.org/officeDocument/2006/math">
                    <m:oMathParaPr>
                      <m:jc m:val="centerGroup"/>
                    </m:oMathParaPr>
                    <m:oMath xmlns:m="http://schemas.openxmlformats.org/officeDocument/2006/math">
                      <m:r>
                        <a:rPr lang="en-US" altLang="zh-TW" sz="2800" i="1" smtClean="0">
                          <a:solidFill>
                            <a:srgbClr val="000000"/>
                          </a:solidFill>
                          <a:latin typeface="Cambria Math"/>
                          <a:cs typeface="Times New Roman" pitchFamily="18" charset="0"/>
                        </a:rPr>
                        <m:t>𝑥</m:t>
                      </m:r>
                      <m:d>
                        <m:dPr>
                          <m:ctrlPr>
                            <a:rPr lang="en-US" altLang="zh-TW" sz="2800" i="1">
                              <a:solidFill>
                                <a:srgbClr val="000000"/>
                              </a:solidFill>
                              <a:latin typeface="Cambria Math" panose="02040503050406030204" pitchFamily="18" charset="0"/>
                              <a:cs typeface="Times New Roman" pitchFamily="18" charset="0"/>
                            </a:rPr>
                          </m:ctrlPr>
                        </m:dPr>
                        <m:e>
                          <m:r>
                            <a:rPr lang="en-US" altLang="zh-TW" sz="2800" i="1">
                              <a:solidFill>
                                <a:srgbClr val="000000"/>
                              </a:solidFill>
                              <a:latin typeface="Cambria Math"/>
                              <a:cs typeface="Times New Roman" pitchFamily="18" charset="0"/>
                            </a:rPr>
                            <m:t>𝑡</m:t>
                          </m:r>
                        </m:e>
                      </m:d>
                      <m:r>
                        <a:rPr lang="en-US" altLang="zh-TW" sz="2800" i="1">
                          <a:solidFill>
                            <a:srgbClr val="000000"/>
                          </a:solidFill>
                          <a:latin typeface="Cambria Math" panose="02040503050406030204" pitchFamily="18" charset="0"/>
                          <a:cs typeface="Times New Roman" pitchFamily="18" charset="0"/>
                        </a:rPr>
                        <m:t>=</m:t>
                      </m:r>
                      <m:nary>
                        <m:naryPr>
                          <m:chr m:val="∑"/>
                          <m:ctrlPr>
                            <a:rPr lang="en-US" altLang="zh-CN" sz="2800" i="1">
                              <a:latin typeface="Cambria Math" panose="02040503050406030204" pitchFamily="18" charset="0"/>
                              <a:cs typeface="Times New Roman" panose="02020603050405020304" pitchFamily="18" charset="0"/>
                            </a:rPr>
                          </m:ctrlPr>
                        </m:naryPr>
                        <m:sub>
                          <m:r>
                            <m:rPr>
                              <m:brk m:alnAt="23"/>
                            </m:rPr>
                            <a:rPr lang="en-US" altLang="zh-CN" sz="2800" i="1">
                              <a:latin typeface="Cambria Math" panose="02040503050406030204" pitchFamily="18" charset="0"/>
                              <a:cs typeface="Times New Roman" panose="02020603050405020304" pitchFamily="18" charset="0"/>
                            </a:rPr>
                            <m:t>𝑘</m:t>
                          </m:r>
                          <m:r>
                            <a:rPr lang="en-US" altLang="zh-CN" sz="2800" i="1">
                              <a:latin typeface="Cambria Math" panose="02040503050406030204" pitchFamily="18" charset="0"/>
                              <a:cs typeface="Times New Roman" panose="02020603050405020304" pitchFamily="18" charset="0"/>
                            </a:rPr>
                            <m:t>=−</m:t>
                          </m:r>
                          <m:r>
                            <a:rPr lang="en-US" altLang="zh-CN" sz="2800" i="1">
                              <a:latin typeface="Cambria Math" panose="02040503050406030204" pitchFamily="18" charset="0"/>
                              <a:ea typeface="Cambria Math" panose="02040503050406030204" pitchFamily="18" charset="0"/>
                              <a:cs typeface="Times New Roman" panose="02020603050405020304" pitchFamily="18" charset="0"/>
                            </a:rPr>
                            <m:t>∞</m:t>
                          </m:r>
                        </m:sub>
                        <m:sup>
                          <m:r>
                            <a:rPr lang="en-US" altLang="zh-CN" sz="2800" i="1">
                              <a:latin typeface="Cambria Math" panose="02040503050406030204" pitchFamily="18" charset="0"/>
                              <a:ea typeface="Cambria Math" panose="02040503050406030204" pitchFamily="18" charset="0"/>
                              <a:cs typeface="Times New Roman" panose="02020603050405020304" pitchFamily="18" charset="0"/>
                            </a:rPr>
                            <m:t>∞</m:t>
                          </m:r>
                        </m:sup>
                        <m:e>
                          <m:sSub>
                            <m:sSubPr>
                              <m:ctrlPr>
                                <a:rPr lang="en-US" altLang="zh-CN" sz="28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800" i="1">
                                  <a:latin typeface="Cambria Math" panose="02040503050406030204" pitchFamily="18" charset="0"/>
                                  <a:ea typeface="Cambria Math" panose="02040503050406030204" pitchFamily="18" charset="0"/>
                                  <a:cs typeface="Times New Roman" panose="02020603050405020304" pitchFamily="18" charset="0"/>
                                </a:rPr>
                                <m:t>𝑎</m:t>
                              </m:r>
                            </m:e>
                            <m:sub>
                              <m:r>
                                <a:rPr lang="en-US" altLang="zh-CN" sz="2800" i="1">
                                  <a:latin typeface="Cambria Math" panose="02040503050406030204" pitchFamily="18" charset="0"/>
                                  <a:ea typeface="Cambria Math" panose="02040503050406030204" pitchFamily="18" charset="0"/>
                                  <a:cs typeface="Times New Roman" panose="02020603050405020304" pitchFamily="18" charset="0"/>
                                </a:rPr>
                                <m:t>𝑘</m:t>
                              </m:r>
                            </m:sub>
                          </m:sSub>
                          <m:sSup>
                            <m:sSupPr>
                              <m:ctrlPr>
                                <a:rPr lang="en-US" altLang="zh-CN" sz="2800" i="1">
                                  <a:latin typeface="Cambria Math" panose="02040503050406030204" pitchFamily="18" charset="0"/>
                                  <a:cs typeface="Times New Roman" panose="02020603050405020304" pitchFamily="18" charset="0"/>
                                </a:rPr>
                              </m:ctrlPr>
                            </m:sSupPr>
                            <m:e>
                              <m:r>
                                <a:rPr lang="en-US" altLang="zh-CN" sz="2800" i="1">
                                  <a:latin typeface="Cambria Math" panose="02040503050406030204" pitchFamily="18" charset="0"/>
                                  <a:cs typeface="Times New Roman" panose="02020603050405020304" pitchFamily="18" charset="0"/>
                                </a:rPr>
                                <m:t>𝑒</m:t>
                              </m:r>
                            </m:e>
                            <m:sup>
                              <m:r>
                                <a:rPr lang="en-US" altLang="zh-CN" sz="2800" i="1">
                                  <a:latin typeface="Cambria Math" panose="02040503050406030204" pitchFamily="18" charset="0"/>
                                  <a:cs typeface="Times New Roman" panose="02020603050405020304" pitchFamily="18" charset="0"/>
                                </a:rPr>
                                <m:t>𝑗𝑘</m:t>
                              </m:r>
                              <m:sSub>
                                <m:sSubPr>
                                  <m:ctrlPr>
                                    <a:rPr lang="en-US" altLang="zh-CN" sz="2800" i="1">
                                      <a:latin typeface="Cambria Math" panose="02040503050406030204" pitchFamily="18" charset="0"/>
                                      <a:cs typeface="Times New Roman" panose="02020603050405020304" pitchFamily="18" charset="0"/>
                                    </a:rPr>
                                  </m:ctrlPr>
                                </m:sSubPr>
                                <m:e>
                                  <m:r>
                                    <a:rPr lang="zh-CN" altLang="en-US" sz="2800" i="1">
                                      <a:latin typeface="Cambria Math" panose="02040503050406030204" pitchFamily="18" charset="0"/>
                                      <a:cs typeface="Times New Roman" panose="02020603050405020304" pitchFamily="18" charset="0"/>
                                    </a:rPr>
                                    <m:t>𝜔</m:t>
                                  </m:r>
                                </m:e>
                                <m:sub>
                                  <m:r>
                                    <a:rPr lang="en-US" altLang="zh-CN" sz="2800" i="1">
                                      <a:latin typeface="Cambria Math" panose="02040503050406030204" pitchFamily="18" charset="0"/>
                                      <a:cs typeface="Times New Roman" panose="02020603050405020304" pitchFamily="18" charset="0"/>
                                    </a:rPr>
                                    <m:t>0</m:t>
                                  </m:r>
                                </m:sub>
                              </m:sSub>
                              <m:r>
                                <a:rPr lang="en-US" altLang="zh-CN" sz="2800" i="1">
                                  <a:latin typeface="Cambria Math" panose="02040503050406030204" pitchFamily="18" charset="0"/>
                                  <a:cs typeface="Times New Roman" panose="02020603050405020304" pitchFamily="18" charset="0"/>
                                </a:rPr>
                                <m:t>𝑡</m:t>
                              </m:r>
                            </m:sup>
                          </m:sSup>
                        </m:e>
                      </m:nary>
                      <m:r>
                        <a:rPr lang="en-US" altLang="zh-CN" sz="2800" b="0" i="1" smtClean="0">
                          <a:latin typeface="Cambria Math" panose="02040503050406030204" pitchFamily="18" charset="0"/>
                          <a:cs typeface="Times New Roman" panose="02020603050405020304" pitchFamily="18" charset="0"/>
                        </a:rPr>
                        <m:t>   →   </m:t>
                      </m:r>
                      <m:r>
                        <a:rPr kumimoji="0" lang="en-US" altLang="zh-TW" sz="2800" b="0" i="1" smtClean="0">
                          <a:solidFill>
                            <a:srgbClr val="000000"/>
                          </a:solidFill>
                          <a:latin typeface="Cambria Math" panose="02040503050406030204" pitchFamily="18" charset="0"/>
                          <a:cs typeface="Times New Roman" pitchFamily="18" charset="0"/>
                        </a:rPr>
                        <m:t>𝑦</m:t>
                      </m:r>
                      <m:d>
                        <m:dPr>
                          <m:ctrlPr>
                            <a:rPr kumimoji="0" lang="en-US" altLang="zh-TW" sz="2800" b="0" i="1">
                              <a:solidFill>
                                <a:srgbClr val="000000"/>
                              </a:solidFill>
                              <a:latin typeface="Cambria Math" panose="02040503050406030204" pitchFamily="18" charset="0"/>
                              <a:cs typeface="Times New Roman" pitchFamily="18" charset="0"/>
                            </a:rPr>
                          </m:ctrlPr>
                        </m:dPr>
                        <m:e>
                          <m:r>
                            <a:rPr kumimoji="0" lang="en-US" altLang="zh-TW" sz="2800" i="1">
                              <a:solidFill>
                                <a:srgbClr val="000000"/>
                              </a:solidFill>
                              <a:latin typeface="Cambria Math"/>
                              <a:cs typeface="Times New Roman" pitchFamily="18" charset="0"/>
                            </a:rPr>
                            <m:t>𝑡</m:t>
                          </m:r>
                        </m:e>
                      </m:d>
                      <m:r>
                        <a:rPr kumimoji="0" lang="en-US" altLang="zh-TW" sz="2800" b="0" i="1" smtClean="0">
                          <a:solidFill>
                            <a:srgbClr val="000000"/>
                          </a:solidFill>
                          <a:latin typeface="Cambria Math" panose="02040503050406030204" pitchFamily="18" charset="0"/>
                          <a:cs typeface="Times New Roman" pitchFamily="18" charset="0"/>
                        </a:rPr>
                        <m:t>=</m:t>
                      </m:r>
                      <m:nary>
                        <m:naryPr>
                          <m:chr m:val="∑"/>
                          <m:ctrlPr>
                            <a:rPr lang="en-US" altLang="zh-CN" sz="2800" i="1">
                              <a:latin typeface="Cambria Math" panose="02040503050406030204" pitchFamily="18" charset="0"/>
                              <a:cs typeface="Times New Roman" panose="02020603050405020304" pitchFamily="18" charset="0"/>
                            </a:rPr>
                          </m:ctrlPr>
                        </m:naryPr>
                        <m:sub>
                          <m:r>
                            <m:rPr>
                              <m:brk m:alnAt="23"/>
                            </m:rPr>
                            <a:rPr lang="en-US" altLang="zh-CN" sz="2800" i="1">
                              <a:latin typeface="Cambria Math" panose="02040503050406030204" pitchFamily="18" charset="0"/>
                              <a:cs typeface="Times New Roman" panose="02020603050405020304" pitchFamily="18" charset="0"/>
                            </a:rPr>
                            <m:t>𝑘</m:t>
                          </m:r>
                          <m:r>
                            <a:rPr lang="en-US" altLang="zh-CN" sz="2800" i="1">
                              <a:latin typeface="Cambria Math" panose="02040503050406030204" pitchFamily="18" charset="0"/>
                              <a:cs typeface="Times New Roman" panose="02020603050405020304" pitchFamily="18" charset="0"/>
                            </a:rPr>
                            <m:t>=−</m:t>
                          </m:r>
                          <m:r>
                            <a:rPr lang="en-US" altLang="zh-CN" sz="2800" i="1">
                              <a:latin typeface="Cambria Math" panose="02040503050406030204" pitchFamily="18" charset="0"/>
                              <a:ea typeface="Cambria Math" panose="02040503050406030204" pitchFamily="18" charset="0"/>
                              <a:cs typeface="Times New Roman" panose="02020603050405020304" pitchFamily="18" charset="0"/>
                            </a:rPr>
                            <m:t>∞</m:t>
                          </m:r>
                        </m:sub>
                        <m:sup>
                          <m:r>
                            <a:rPr lang="en-US" altLang="zh-CN" sz="2800" i="1">
                              <a:latin typeface="Cambria Math" panose="02040503050406030204" pitchFamily="18" charset="0"/>
                              <a:ea typeface="Cambria Math" panose="02040503050406030204" pitchFamily="18" charset="0"/>
                              <a:cs typeface="Times New Roman" panose="02020603050405020304" pitchFamily="18" charset="0"/>
                            </a:rPr>
                            <m:t>∞</m:t>
                          </m:r>
                        </m:sup>
                        <m:e>
                          <m:sSub>
                            <m:sSubPr>
                              <m:ctrlPr>
                                <a:rPr lang="en-US" altLang="zh-CN" sz="28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800" i="1">
                                  <a:latin typeface="Cambria Math" panose="02040503050406030204" pitchFamily="18" charset="0"/>
                                  <a:ea typeface="Cambria Math" panose="02040503050406030204" pitchFamily="18" charset="0"/>
                                  <a:cs typeface="Times New Roman" panose="02020603050405020304" pitchFamily="18" charset="0"/>
                                </a:rPr>
                                <m:t>𝑎</m:t>
                              </m:r>
                            </m:e>
                            <m:sub>
                              <m:r>
                                <a:rPr lang="en-US" altLang="zh-CN" sz="2800" i="1">
                                  <a:latin typeface="Cambria Math" panose="02040503050406030204" pitchFamily="18" charset="0"/>
                                  <a:ea typeface="Cambria Math" panose="02040503050406030204" pitchFamily="18" charset="0"/>
                                  <a:cs typeface="Times New Roman" panose="02020603050405020304" pitchFamily="18" charset="0"/>
                                </a:rPr>
                                <m:t>𝑘</m:t>
                              </m:r>
                            </m:sub>
                          </m:sSub>
                          <m:sSup>
                            <m:sSupPr>
                              <m:ctrlPr>
                                <a:rPr lang="en-US" altLang="zh-CN" sz="2800" i="1">
                                  <a:latin typeface="Cambria Math" panose="02040503050406030204" pitchFamily="18" charset="0"/>
                                  <a:cs typeface="Times New Roman" panose="02020603050405020304" pitchFamily="18" charset="0"/>
                                </a:rPr>
                              </m:ctrlPr>
                            </m:sSupPr>
                            <m:e>
                              <m:r>
                                <a:rPr lang="en-US" altLang="zh-CN" sz="2800" i="1">
                                  <a:latin typeface="Cambria Math" panose="02040503050406030204" pitchFamily="18" charset="0"/>
                                  <a:cs typeface="Times New Roman" panose="02020603050405020304" pitchFamily="18" charset="0"/>
                                </a:rPr>
                                <m:t>𝑒</m:t>
                              </m:r>
                            </m:e>
                            <m:sup>
                              <m:r>
                                <a:rPr lang="en-US" altLang="zh-CN" sz="2800" i="1">
                                  <a:latin typeface="Cambria Math" panose="02040503050406030204" pitchFamily="18" charset="0"/>
                                  <a:cs typeface="Times New Roman" panose="02020603050405020304" pitchFamily="18" charset="0"/>
                                </a:rPr>
                                <m:t>𝑗𝑘</m:t>
                              </m:r>
                              <m:sSub>
                                <m:sSubPr>
                                  <m:ctrlPr>
                                    <a:rPr lang="en-US" altLang="zh-CN" sz="2800" i="1">
                                      <a:latin typeface="Cambria Math" panose="02040503050406030204" pitchFamily="18" charset="0"/>
                                      <a:cs typeface="Times New Roman" panose="02020603050405020304" pitchFamily="18" charset="0"/>
                                    </a:rPr>
                                  </m:ctrlPr>
                                </m:sSubPr>
                                <m:e>
                                  <m:r>
                                    <a:rPr lang="zh-CN" altLang="en-US" sz="2800" i="1">
                                      <a:latin typeface="Cambria Math" panose="02040503050406030204" pitchFamily="18" charset="0"/>
                                      <a:cs typeface="Times New Roman" panose="02020603050405020304" pitchFamily="18" charset="0"/>
                                    </a:rPr>
                                    <m:t>𝜔</m:t>
                                  </m:r>
                                </m:e>
                                <m:sub>
                                  <m:r>
                                    <a:rPr lang="en-US" altLang="zh-CN" sz="2800" i="1">
                                      <a:latin typeface="Cambria Math" panose="02040503050406030204" pitchFamily="18" charset="0"/>
                                      <a:cs typeface="Times New Roman" panose="02020603050405020304" pitchFamily="18" charset="0"/>
                                    </a:rPr>
                                    <m:t>0</m:t>
                                  </m:r>
                                </m:sub>
                              </m:sSub>
                              <m:r>
                                <a:rPr lang="en-US" altLang="zh-CN" sz="2800" i="1">
                                  <a:latin typeface="Cambria Math" panose="02040503050406030204" pitchFamily="18" charset="0"/>
                                  <a:cs typeface="Times New Roman" panose="02020603050405020304" pitchFamily="18" charset="0"/>
                                </a:rPr>
                                <m:t>𝑡</m:t>
                              </m:r>
                            </m:sup>
                          </m:sSup>
                          <m:r>
                            <a:rPr lang="en-US" altLang="zh-CN" sz="2800" b="0" i="1" smtClean="0">
                              <a:latin typeface="Cambria Math" panose="02040503050406030204" pitchFamily="18" charset="0"/>
                              <a:cs typeface="Times New Roman" panose="02020603050405020304" pitchFamily="18" charset="0"/>
                            </a:rPr>
                            <m:t>𝐻</m:t>
                          </m:r>
                          <m:r>
                            <a:rPr lang="en-US" altLang="zh-CN" sz="2800" b="0" i="1" smtClean="0">
                              <a:latin typeface="Cambria Math" panose="02040503050406030204" pitchFamily="18" charset="0"/>
                              <a:cs typeface="Times New Roman" panose="02020603050405020304" pitchFamily="18" charset="0"/>
                            </a:rPr>
                            <m:t>(</m:t>
                          </m:r>
                          <m:r>
                            <a:rPr lang="en-US" altLang="zh-CN" sz="2800" i="1">
                              <a:latin typeface="Cambria Math" panose="02040503050406030204" pitchFamily="18" charset="0"/>
                              <a:cs typeface="Times New Roman" panose="02020603050405020304" pitchFamily="18" charset="0"/>
                            </a:rPr>
                            <m:t>𝑗𝑘</m:t>
                          </m:r>
                          <m:sSub>
                            <m:sSubPr>
                              <m:ctrlPr>
                                <a:rPr lang="en-US" altLang="zh-CN" sz="2800" i="1">
                                  <a:latin typeface="Cambria Math" panose="02040503050406030204" pitchFamily="18" charset="0"/>
                                  <a:cs typeface="Times New Roman" panose="02020603050405020304" pitchFamily="18" charset="0"/>
                                </a:rPr>
                              </m:ctrlPr>
                            </m:sSubPr>
                            <m:e>
                              <m:r>
                                <a:rPr lang="zh-CN" altLang="en-US" sz="2800" i="1">
                                  <a:latin typeface="Cambria Math" panose="02040503050406030204" pitchFamily="18" charset="0"/>
                                  <a:cs typeface="Times New Roman" panose="02020603050405020304" pitchFamily="18" charset="0"/>
                                </a:rPr>
                                <m:t>𝜔</m:t>
                              </m:r>
                            </m:e>
                            <m:sub>
                              <m:r>
                                <a:rPr lang="en-US" altLang="zh-CN" sz="2800" i="1">
                                  <a:latin typeface="Cambria Math" panose="02040503050406030204" pitchFamily="18" charset="0"/>
                                  <a:cs typeface="Times New Roman" panose="02020603050405020304" pitchFamily="18" charset="0"/>
                                </a:rPr>
                                <m:t>0</m:t>
                              </m:r>
                            </m:sub>
                          </m:sSub>
                          <m:r>
                            <a:rPr lang="en-US" altLang="zh-CN" sz="2800" b="0" i="1" smtClean="0">
                              <a:latin typeface="Cambria Math" panose="02040503050406030204" pitchFamily="18" charset="0"/>
                              <a:cs typeface="Times New Roman" panose="02020603050405020304" pitchFamily="18" charset="0"/>
                            </a:rPr>
                            <m:t>)</m:t>
                          </m:r>
                        </m:e>
                      </m:nary>
                    </m:oMath>
                  </m:oMathPara>
                </a14:m>
                <a:endParaRPr lang="en-US" altLang="zh-TW" sz="2800" dirty="0">
                  <a:solidFill>
                    <a:srgbClr val="000000"/>
                  </a:solidFill>
                  <a:latin typeface="Times New Roman" pitchFamily="18" charset="0"/>
                  <a:cs typeface="Times New Roman" pitchFamily="18" charset="0"/>
                </a:endParaRPr>
              </a:p>
              <a:p>
                <a:pPr marL="0" indent="0">
                  <a:buNone/>
                </a:pPr>
                <a:endParaRPr kumimoji="0" lang="en-US" altLang="zh-TW" sz="2800" kern="100" dirty="0">
                  <a:solidFill>
                    <a:srgbClr val="000000"/>
                  </a:solidFill>
                  <a:latin typeface="Times New Roman" pitchFamily="18" charset="0"/>
                  <a:ea typeface="標楷體"/>
                  <a:cs typeface="Times New Roman" pitchFamily="18" charset="0"/>
                </a:endParaRPr>
              </a:p>
              <a:p>
                <a:pPr>
                  <a:buFont typeface="Arial" panose="020B0604020202020204" pitchFamily="34" charset="0"/>
                  <a:buChar char="•"/>
                </a:pPr>
                <a:r>
                  <a:rPr lang="en-US" altLang="zh-TW" sz="2800" kern="100" dirty="0">
                    <a:solidFill>
                      <a:srgbClr val="000000"/>
                    </a:solidFill>
                    <a:latin typeface="Times New Roman" pitchFamily="18" charset="0"/>
                    <a:ea typeface="標楷體"/>
                    <a:cs typeface="Times New Roman" pitchFamily="18" charset="0"/>
                  </a:rPr>
                  <a:t>    </a:t>
                </a:r>
                <a:r>
                  <a:rPr lang="en-US" altLang="zh-TW" sz="2800" kern="100" dirty="0">
                    <a:solidFill>
                      <a:schemeClr val="tx1"/>
                    </a:solidFill>
                    <a:latin typeface="Times New Roman"/>
                    <a:ea typeface="標楷體"/>
                    <a:cs typeface="Times New Roman" pitchFamily="18" charset="0"/>
                  </a:rPr>
                  <a:t>I</a:t>
                </a:r>
                <a:r>
                  <a:rPr kumimoji="0" lang="en-US" altLang="zh-TW" sz="2800" kern="100" dirty="0">
                    <a:solidFill>
                      <a:schemeClr val="tx1"/>
                    </a:solidFill>
                    <a:latin typeface="Times New Roman"/>
                    <a:ea typeface="標楷體"/>
                  </a:rPr>
                  <a:t>f the input has a frequency component, the output will exactly have the same frequency component, except scaled by a constant.</a:t>
                </a:r>
              </a:p>
              <a:p>
                <a:pPr>
                  <a:buFont typeface="Arial" panose="020B0604020202020204" pitchFamily="34" charset="0"/>
                  <a:buChar char="•"/>
                </a:pPr>
                <a:r>
                  <a:rPr lang="zh-CN" altLang="zh-CN" sz="2000" dirty="0">
                    <a:effectLst/>
                    <a:ea typeface="Segoe UI Web (West European)"/>
                  </a:rPr>
                  <a:t>如果输入</a:t>
                </a:r>
                <a:r>
                  <a:rPr lang="zh-CN" altLang="en-US" sz="2000" dirty="0">
                    <a:ea typeface="Segoe UI Web (West European)"/>
                  </a:rPr>
                  <a:t>复指数函数</a:t>
                </a:r>
                <a:r>
                  <a:rPr lang="zh-CN" altLang="zh-CN" sz="2000" dirty="0">
                    <a:effectLst/>
                    <a:ea typeface="Segoe UI Web (West European)"/>
                  </a:rPr>
                  <a:t>，输出将完全具有相同的</a:t>
                </a:r>
                <a:r>
                  <a:rPr lang="zh-CN" altLang="en-US" sz="2000" dirty="0">
                    <a:effectLst/>
                    <a:ea typeface="Segoe UI Web (West European)"/>
                  </a:rPr>
                  <a:t>复指数函数</a:t>
                </a:r>
                <a:r>
                  <a:rPr lang="zh-CN" altLang="zh-CN" sz="2000" dirty="0">
                    <a:effectLst/>
                    <a:ea typeface="Segoe UI Web (West European)"/>
                  </a:rPr>
                  <a:t>，但按常数缩放除外。</a:t>
                </a:r>
              </a:p>
              <a:p>
                <a:pPr>
                  <a:buFont typeface="Arial" panose="020B0604020202020204" pitchFamily="34" charset="0"/>
                  <a:buChar char="•"/>
                </a:pPr>
                <a:endParaRPr kumimoji="0" lang="en-US" altLang="zh-TW" sz="2800" kern="100" dirty="0">
                  <a:solidFill>
                    <a:schemeClr val="tx1"/>
                  </a:solidFill>
                  <a:latin typeface="Times New Roman"/>
                  <a:ea typeface="標楷體"/>
                </a:endParaRPr>
              </a:p>
              <a:p>
                <a:pPr>
                  <a:buFont typeface="Arial" panose="020B0604020202020204" pitchFamily="34" charset="0"/>
                  <a:buChar char="•"/>
                </a:pPr>
                <a:endParaRPr lang="en-US" altLang="zh-TW" sz="2800" kern="100" dirty="0">
                  <a:solidFill>
                    <a:schemeClr val="tx1"/>
                  </a:solidFill>
                  <a:latin typeface="Times New Roman"/>
                  <a:ea typeface="標楷體"/>
                </a:endParaRPr>
              </a:p>
              <a:p>
                <a:pPr>
                  <a:buFont typeface="Arial" panose="020B0604020202020204" pitchFamily="34" charset="0"/>
                  <a:buChar char="•"/>
                </a:pPr>
                <a:r>
                  <a:rPr kumimoji="0" lang="en-US" altLang="zh-TW" sz="2800" kern="100" dirty="0">
                    <a:solidFill>
                      <a:schemeClr val="tx1"/>
                    </a:solidFill>
                    <a:latin typeface="Times New Roman"/>
                    <a:ea typeface="標楷體"/>
                  </a:rPr>
                  <a:t>    Frequency domain</a:t>
                </a:r>
                <a:r>
                  <a:rPr kumimoji="0" lang="zh-CN" altLang="en-US" sz="2800" kern="100" dirty="0">
                    <a:solidFill>
                      <a:schemeClr val="tx1"/>
                    </a:solidFill>
                    <a:latin typeface="Times New Roman"/>
                    <a:ea typeface="標楷體"/>
                  </a:rPr>
                  <a:t>（频域）</a:t>
                </a:r>
                <a:r>
                  <a:rPr kumimoji="0" lang="en-US" altLang="zh-TW" sz="2800" kern="100" dirty="0">
                    <a:solidFill>
                      <a:schemeClr val="tx1"/>
                    </a:solidFill>
                    <a:latin typeface="Times New Roman"/>
                    <a:ea typeface="標楷體"/>
                  </a:rPr>
                  <a:t>:</a:t>
                </a:r>
                <a:endParaRPr kumimoji="0" lang="zh-TW" altLang="zh-TW" sz="2800" kern="100" dirty="0">
                  <a:solidFill>
                    <a:schemeClr val="tx1"/>
                  </a:solidFill>
                  <a:latin typeface="Times New Roman"/>
                  <a:ea typeface="標楷體"/>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dirty="0">
                  <a:solidFill>
                    <a:srgbClr val="000000"/>
                  </a:solidFill>
                  <a:latin typeface="Times New Roman" pitchFamily="18" charset="0"/>
                  <a:cs typeface="Times New Roman" pitchFamily="18" charset="0"/>
                </a:endParaRPr>
              </a:p>
              <a:p>
                <a:pPr marL="0" indent="0">
                  <a:buNone/>
                </a:pPr>
                <a:endParaRPr lang="en-US" altLang="zh-CN"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kumimoji="0" lang="zh-TW" altLang="en-US" sz="2800" dirty="0">
                  <a:solidFill>
                    <a:srgbClr val="000000"/>
                  </a:solidFill>
                  <a:latin typeface="Times New Roman" pitchFamily="18" charset="0"/>
                  <a:cs typeface="Times New Roman" pitchFamily="18" charset="0"/>
                </a:endParaRPr>
              </a:p>
              <a:p>
                <a:pPr marL="0" indent="0">
                  <a:buNone/>
                </a:pPr>
                <a:endParaRPr lang="en-US" altLang="zh-CN" sz="2800" dirty="0">
                  <a:solidFill>
                    <a:schemeClr val="tx1"/>
                  </a:solidFill>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endParaRPr lang="en-US" altLang="zh-CN"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CN" sz="28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3" name="内容占位符 2">
                <a:extLst>
                  <a:ext uri="{FF2B5EF4-FFF2-40B4-BE49-F238E27FC236}">
                    <a16:creationId xmlns:a16="http://schemas.microsoft.com/office/drawing/2014/main" id="{4540E06A-412C-CE41-9E57-121FB374F2B8}"/>
                  </a:ext>
                </a:extLst>
              </p:cNvPr>
              <p:cNvSpPr>
                <a:spLocks noGrp="1" noRot="1" noChangeAspect="1" noMove="1" noResize="1" noEditPoints="1" noAdjustHandles="1" noChangeArrowheads="1" noChangeShapeType="1" noTextEdit="1"/>
              </p:cNvSpPr>
              <p:nvPr>
                <p:ph idx="1"/>
              </p:nvPr>
            </p:nvSpPr>
            <p:spPr>
              <a:xfrm>
                <a:off x="509872" y="1301808"/>
                <a:ext cx="10958688" cy="5113282"/>
              </a:xfrm>
              <a:blipFill>
                <a:blip r:embed="rId3"/>
                <a:stretch>
                  <a:fillRect l="-1836" r="-278"/>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id="{85E636C3-A315-5A44-AEB6-E49847757912}"/>
              </a:ext>
            </a:extLst>
          </p:cNvPr>
          <p:cNvSpPr>
            <a:spLocks noGrp="1"/>
          </p:cNvSpPr>
          <p:nvPr>
            <p:ph type="sldNum" sz="quarter" idx="12"/>
          </p:nvPr>
        </p:nvSpPr>
        <p:spPr/>
        <p:txBody>
          <a:bodyPr/>
          <a:lstStyle/>
          <a:p>
            <a:fld id="{89DB14B3-731A-4352-BC82-B1993596BD11}" type="slidenum">
              <a:rPr lang="zh-CN" altLang="en-US" smtClean="0"/>
              <a:pPr/>
              <a:t>23</a:t>
            </a:fld>
            <a:endParaRPr lang="zh-CN" altLang="en-US" dirty="0"/>
          </a:p>
        </p:txBody>
      </p:sp>
      <p:grpSp>
        <p:nvGrpSpPr>
          <p:cNvPr id="43" name="组合 42">
            <a:extLst>
              <a:ext uri="{FF2B5EF4-FFF2-40B4-BE49-F238E27FC236}">
                <a16:creationId xmlns:a16="http://schemas.microsoft.com/office/drawing/2014/main" id="{264050AD-811A-4A1F-8B16-D7F55965255E}"/>
              </a:ext>
            </a:extLst>
          </p:cNvPr>
          <p:cNvGrpSpPr/>
          <p:nvPr/>
        </p:nvGrpSpPr>
        <p:grpSpPr>
          <a:xfrm>
            <a:off x="5159896" y="4149080"/>
            <a:ext cx="5152078" cy="1789869"/>
            <a:chOff x="3624046" y="4408932"/>
            <a:chExt cx="4703455" cy="1316736"/>
          </a:xfrm>
        </p:grpSpPr>
        <p:pic>
          <p:nvPicPr>
            <p:cNvPr id="26" name="圖片 9">
              <a:extLst>
                <a:ext uri="{FF2B5EF4-FFF2-40B4-BE49-F238E27FC236}">
                  <a16:creationId xmlns:a16="http://schemas.microsoft.com/office/drawing/2014/main" id="{9C978368-8F6A-4A6B-ABC3-C9C19B9FB3E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52924" y="4408932"/>
              <a:ext cx="4672584" cy="1316736"/>
            </a:xfrm>
            <a:prstGeom prst="rect">
              <a:avLst/>
            </a:prstGeom>
          </p:spPr>
        </p:pic>
        <mc:AlternateContent xmlns:mc="http://schemas.openxmlformats.org/markup-compatibility/2006" xmlns:a14="http://schemas.microsoft.com/office/drawing/2010/main">
          <mc:Choice Requires="a14">
            <p:sp>
              <p:nvSpPr>
                <p:cNvPr id="28" name="矩形 27">
                  <a:extLst>
                    <a:ext uri="{FF2B5EF4-FFF2-40B4-BE49-F238E27FC236}">
                      <a16:creationId xmlns:a16="http://schemas.microsoft.com/office/drawing/2014/main" id="{EAFBDC89-A4B1-4F3A-A5F6-FEE0AB1F9883}"/>
                    </a:ext>
                  </a:extLst>
                </p:cNvPr>
                <p:cNvSpPr/>
                <p:nvPr/>
              </p:nvSpPr>
              <p:spPr>
                <a:xfrm>
                  <a:off x="7893536" y="4912988"/>
                  <a:ext cx="433965" cy="400110"/>
                </a:xfrm>
                <a:prstGeom prst="rect">
                  <a:avLst/>
                </a:prstGeom>
              </p:spPr>
              <p:txBody>
                <a:bodyPr wrap="none">
                  <a:spAutoFit/>
                </a:bodyPr>
                <a:lstStyle>
                  <a:defPPr>
                    <a:defRPr lang="zh-TW"/>
                  </a:defPPr>
                  <a:lvl1pPr algn="l" rtl="0" fontAlgn="base">
                    <a:spcBef>
                      <a:spcPct val="0"/>
                    </a:spcBef>
                    <a:spcAft>
                      <a:spcPct val="0"/>
                    </a:spcAft>
                    <a:defRPr kumimoji="1" kern="1200">
                      <a:solidFill>
                        <a:schemeClr val="tx1"/>
                      </a:solidFill>
                      <a:latin typeface="Calibri" pitchFamily="34" charset="0"/>
                      <a:ea typeface="新細明體" pitchFamily="18" charset="-120"/>
                      <a:cs typeface="+mn-cs"/>
                    </a:defRPr>
                  </a:lvl1pPr>
                  <a:lvl2pPr marL="457200" algn="l" rtl="0" fontAlgn="base">
                    <a:spcBef>
                      <a:spcPct val="0"/>
                    </a:spcBef>
                    <a:spcAft>
                      <a:spcPct val="0"/>
                    </a:spcAft>
                    <a:defRPr kumimoji="1" kern="1200">
                      <a:solidFill>
                        <a:schemeClr val="tx1"/>
                      </a:solidFill>
                      <a:latin typeface="Calibri" pitchFamily="34" charset="0"/>
                      <a:ea typeface="新細明體" pitchFamily="18" charset="-120"/>
                      <a:cs typeface="+mn-cs"/>
                    </a:defRPr>
                  </a:lvl2pPr>
                  <a:lvl3pPr marL="914400" algn="l" rtl="0" fontAlgn="base">
                    <a:spcBef>
                      <a:spcPct val="0"/>
                    </a:spcBef>
                    <a:spcAft>
                      <a:spcPct val="0"/>
                    </a:spcAft>
                    <a:defRPr kumimoji="1" kern="1200">
                      <a:solidFill>
                        <a:schemeClr val="tx1"/>
                      </a:solidFill>
                      <a:latin typeface="Calibri" pitchFamily="34" charset="0"/>
                      <a:ea typeface="新細明體" pitchFamily="18" charset="-120"/>
                      <a:cs typeface="+mn-cs"/>
                    </a:defRPr>
                  </a:lvl3pPr>
                  <a:lvl4pPr marL="1371600" algn="l" rtl="0" fontAlgn="base">
                    <a:spcBef>
                      <a:spcPct val="0"/>
                    </a:spcBef>
                    <a:spcAft>
                      <a:spcPct val="0"/>
                    </a:spcAft>
                    <a:defRPr kumimoji="1" kern="1200">
                      <a:solidFill>
                        <a:schemeClr val="tx1"/>
                      </a:solidFill>
                      <a:latin typeface="Calibri" pitchFamily="34" charset="0"/>
                      <a:ea typeface="新細明體" pitchFamily="18" charset="-120"/>
                      <a:cs typeface="+mn-cs"/>
                    </a:defRPr>
                  </a:lvl4pPr>
                  <a:lvl5pPr marL="1828800" algn="l" rtl="0" fontAlgn="base">
                    <a:spcBef>
                      <a:spcPct val="0"/>
                    </a:spcBef>
                    <a:spcAft>
                      <a:spcPct val="0"/>
                    </a:spcAft>
                    <a:defRPr kumimoji="1" kern="1200">
                      <a:solidFill>
                        <a:schemeClr val="tx1"/>
                      </a:solidFill>
                      <a:latin typeface="Calibri" pitchFamily="34" charset="0"/>
                      <a:ea typeface="新細明體" pitchFamily="18" charset="-120"/>
                      <a:cs typeface="+mn-cs"/>
                    </a:defRPr>
                  </a:lvl5pPr>
                  <a:lvl6pPr marL="2286000" algn="l" defTabSz="914400" rtl="0" eaLnBrk="1" latinLnBrk="0" hangingPunct="1">
                    <a:defRPr kumimoji="1" kern="1200">
                      <a:solidFill>
                        <a:schemeClr val="tx1"/>
                      </a:solidFill>
                      <a:latin typeface="Calibri" pitchFamily="34" charset="0"/>
                      <a:ea typeface="新細明體" pitchFamily="18" charset="-120"/>
                      <a:cs typeface="+mn-cs"/>
                    </a:defRPr>
                  </a:lvl6pPr>
                  <a:lvl7pPr marL="2743200" algn="l" defTabSz="914400" rtl="0" eaLnBrk="1" latinLnBrk="0" hangingPunct="1">
                    <a:defRPr kumimoji="1" kern="1200">
                      <a:solidFill>
                        <a:schemeClr val="tx1"/>
                      </a:solidFill>
                      <a:latin typeface="Calibri" pitchFamily="34" charset="0"/>
                      <a:ea typeface="新細明體" pitchFamily="18" charset="-120"/>
                      <a:cs typeface="+mn-cs"/>
                    </a:defRPr>
                  </a:lvl7pPr>
                  <a:lvl8pPr marL="3200400" algn="l" defTabSz="914400" rtl="0" eaLnBrk="1" latinLnBrk="0" hangingPunct="1">
                    <a:defRPr kumimoji="1" kern="1200">
                      <a:solidFill>
                        <a:schemeClr val="tx1"/>
                      </a:solidFill>
                      <a:latin typeface="Calibri" pitchFamily="34" charset="0"/>
                      <a:ea typeface="新細明體" pitchFamily="18" charset="-120"/>
                      <a:cs typeface="+mn-cs"/>
                    </a:defRPr>
                  </a:lvl8pPr>
                  <a:lvl9pPr marL="3657600" algn="l" defTabSz="914400" rtl="0" eaLnBrk="1" latinLnBrk="0" hangingPunct="1">
                    <a:defRPr kumimoji="1" kern="1200">
                      <a:solidFill>
                        <a:schemeClr val="tx1"/>
                      </a:solidFill>
                      <a:latin typeface="Calibri" pitchFamily="34" charset="0"/>
                      <a:ea typeface="新細明體" pitchFamily="18" charset="-120"/>
                      <a:cs typeface="+mn-cs"/>
                    </a:defRPr>
                  </a:lvl9pPr>
                </a:lstStyle>
                <a:p>
                  <a:pPr/>
                  <a14:m>
                    <m:oMathPara xmlns:m="http://schemas.openxmlformats.org/officeDocument/2006/math">
                      <m:oMathParaPr>
                        <m:jc m:val="centerGroup"/>
                      </m:oMathParaPr>
                      <m:oMath xmlns:m="http://schemas.openxmlformats.org/officeDocument/2006/math">
                        <m:r>
                          <a:rPr kumimoji="0" lang="zh-TW" altLang="en-US" sz="2000" i="1" smtClean="0">
                            <a:solidFill>
                              <a:srgbClr val="000000"/>
                            </a:solidFill>
                            <a:latin typeface="Cambria Math"/>
                            <a:cs typeface="Times New Roman" pitchFamily="18" charset="0"/>
                          </a:rPr>
                          <m:t>𝜔</m:t>
                        </m:r>
                      </m:oMath>
                    </m:oMathPara>
                  </a14:m>
                  <a:endParaRPr lang="zh-TW" altLang="en-US" sz="2000" dirty="0"/>
                </a:p>
              </p:txBody>
            </p:sp>
          </mc:Choice>
          <mc:Fallback xmlns="">
            <p:sp>
              <p:nvSpPr>
                <p:cNvPr id="28" name="矩形 27">
                  <a:extLst>
                    <a:ext uri="{FF2B5EF4-FFF2-40B4-BE49-F238E27FC236}">
                      <a16:creationId xmlns:a16="http://schemas.microsoft.com/office/drawing/2014/main" id="{EAFBDC89-A4B1-4F3A-A5F6-FEE0AB1F9883}"/>
                    </a:ext>
                  </a:extLst>
                </p:cNvPr>
                <p:cNvSpPr>
                  <a:spLocks noRot="1" noChangeAspect="1" noMove="1" noResize="1" noEditPoints="1" noAdjustHandles="1" noChangeArrowheads="1" noChangeShapeType="1" noTextEdit="1"/>
                </p:cNvSpPr>
                <p:nvPr/>
              </p:nvSpPr>
              <p:spPr>
                <a:xfrm>
                  <a:off x="7893536" y="4912988"/>
                  <a:ext cx="433965" cy="400110"/>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矩形 29">
                  <a:extLst>
                    <a:ext uri="{FF2B5EF4-FFF2-40B4-BE49-F238E27FC236}">
                      <a16:creationId xmlns:a16="http://schemas.microsoft.com/office/drawing/2014/main" id="{000BC1CD-3F9D-4F25-91BB-95368DAEF363}"/>
                    </a:ext>
                  </a:extLst>
                </p:cNvPr>
                <p:cNvSpPr/>
                <p:nvPr/>
              </p:nvSpPr>
              <p:spPr>
                <a:xfrm>
                  <a:off x="5011299" y="4984996"/>
                  <a:ext cx="433965" cy="400110"/>
                </a:xfrm>
                <a:prstGeom prst="rect">
                  <a:avLst/>
                </a:prstGeom>
              </p:spPr>
              <p:txBody>
                <a:bodyPr wrap="none">
                  <a:spAutoFit/>
                </a:bodyPr>
                <a:lstStyle>
                  <a:defPPr>
                    <a:defRPr lang="zh-TW"/>
                  </a:defPPr>
                  <a:lvl1pPr algn="l" rtl="0" fontAlgn="base">
                    <a:spcBef>
                      <a:spcPct val="0"/>
                    </a:spcBef>
                    <a:spcAft>
                      <a:spcPct val="0"/>
                    </a:spcAft>
                    <a:defRPr kumimoji="1" kern="1200">
                      <a:solidFill>
                        <a:schemeClr val="tx1"/>
                      </a:solidFill>
                      <a:latin typeface="Calibri" pitchFamily="34" charset="0"/>
                      <a:ea typeface="新細明體" pitchFamily="18" charset="-120"/>
                      <a:cs typeface="+mn-cs"/>
                    </a:defRPr>
                  </a:lvl1pPr>
                  <a:lvl2pPr marL="457200" algn="l" rtl="0" fontAlgn="base">
                    <a:spcBef>
                      <a:spcPct val="0"/>
                    </a:spcBef>
                    <a:spcAft>
                      <a:spcPct val="0"/>
                    </a:spcAft>
                    <a:defRPr kumimoji="1" kern="1200">
                      <a:solidFill>
                        <a:schemeClr val="tx1"/>
                      </a:solidFill>
                      <a:latin typeface="Calibri" pitchFamily="34" charset="0"/>
                      <a:ea typeface="新細明體" pitchFamily="18" charset="-120"/>
                      <a:cs typeface="+mn-cs"/>
                    </a:defRPr>
                  </a:lvl2pPr>
                  <a:lvl3pPr marL="914400" algn="l" rtl="0" fontAlgn="base">
                    <a:spcBef>
                      <a:spcPct val="0"/>
                    </a:spcBef>
                    <a:spcAft>
                      <a:spcPct val="0"/>
                    </a:spcAft>
                    <a:defRPr kumimoji="1" kern="1200">
                      <a:solidFill>
                        <a:schemeClr val="tx1"/>
                      </a:solidFill>
                      <a:latin typeface="Calibri" pitchFamily="34" charset="0"/>
                      <a:ea typeface="新細明體" pitchFamily="18" charset="-120"/>
                      <a:cs typeface="+mn-cs"/>
                    </a:defRPr>
                  </a:lvl3pPr>
                  <a:lvl4pPr marL="1371600" algn="l" rtl="0" fontAlgn="base">
                    <a:spcBef>
                      <a:spcPct val="0"/>
                    </a:spcBef>
                    <a:spcAft>
                      <a:spcPct val="0"/>
                    </a:spcAft>
                    <a:defRPr kumimoji="1" kern="1200">
                      <a:solidFill>
                        <a:schemeClr val="tx1"/>
                      </a:solidFill>
                      <a:latin typeface="Calibri" pitchFamily="34" charset="0"/>
                      <a:ea typeface="新細明體" pitchFamily="18" charset="-120"/>
                      <a:cs typeface="+mn-cs"/>
                    </a:defRPr>
                  </a:lvl4pPr>
                  <a:lvl5pPr marL="1828800" algn="l" rtl="0" fontAlgn="base">
                    <a:spcBef>
                      <a:spcPct val="0"/>
                    </a:spcBef>
                    <a:spcAft>
                      <a:spcPct val="0"/>
                    </a:spcAft>
                    <a:defRPr kumimoji="1" kern="1200">
                      <a:solidFill>
                        <a:schemeClr val="tx1"/>
                      </a:solidFill>
                      <a:latin typeface="Calibri" pitchFamily="34" charset="0"/>
                      <a:ea typeface="新細明體" pitchFamily="18" charset="-120"/>
                      <a:cs typeface="+mn-cs"/>
                    </a:defRPr>
                  </a:lvl5pPr>
                  <a:lvl6pPr marL="2286000" algn="l" defTabSz="914400" rtl="0" eaLnBrk="1" latinLnBrk="0" hangingPunct="1">
                    <a:defRPr kumimoji="1" kern="1200">
                      <a:solidFill>
                        <a:schemeClr val="tx1"/>
                      </a:solidFill>
                      <a:latin typeface="Calibri" pitchFamily="34" charset="0"/>
                      <a:ea typeface="新細明體" pitchFamily="18" charset="-120"/>
                      <a:cs typeface="+mn-cs"/>
                    </a:defRPr>
                  </a:lvl6pPr>
                  <a:lvl7pPr marL="2743200" algn="l" defTabSz="914400" rtl="0" eaLnBrk="1" latinLnBrk="0" hangingPunct="1">
                    <a:defRPr kumimoji="1" kern="1200">
                      <a:solidFill>
                        <a:schemeClr val="tx1"/>
                      </a:solidFill>
                      <a:latin typeface="Calibri" pitchFamily="34" charset="0"/>
                      <a:ea typeface="新細明體" pitchFamily="18" charset="-120"/>
                      <a:cs typeface="+mn-cs"/>
                    </a:defRPr>
                  </a:lvl7pPr>
                  <a:lvl8pPr marL="3200400" algn="l" defTabSz="914400" rtl="0" eaLnBrk="1" latinLnBrk="0" hangingPunct="1">
                    <a:defRPr kumimoji="1" kern="1200">
                      <a:solidFill>
                        <a:schemeClr val="tx1"/>
                      </a:solidFill>
                      <a:latin typeface="Calibri" pitchFamily="34" charset="0"/>
                      <a:ea typeface="新細明體" pitchFamily="18" charset="-120"/>
                      <a:cs typeface="+mn-cs"/>
                    </a:defRPr>
                  </a:lvl8pPr>
                  <a:lvl9pPr marL="3657600" algn="l" defTabSz="914400" rtl="0" eaLnBrk="1" latinLnBrk="0" hangingPunct="1">
                    <a:defRPr kumimoji="1" kern="1200">
                      <a:solidFill>
                        <a:schemeClr val="tx1"/>
                      </a:solidFill>
                      <a:latin typeface="Calibri" pitchFamily="34" charset="0"/>
                      <a:ea typeface="新細明體" pitchFamily="18" charset="-120"/>
                      <a:cs typeface="+mn-cs"/>
                    </a:defRPr>
                  </a:lvl9pPr>
                </a:lstStyle>
                <a:p>
                  <a:pPr/>
                  <a14:m>
                    <m:oMathPara xmlns:m="http://schemas.openxmlformats.org/officeDocument/2006/math">
                      <m:oMathParaPr>
                        <m:jc m:val="centerGroup"/>
                      </m:oMathParaPr>
                      <m:oMath xmlns:m="http://schemas.openxmlformats.org/officeDocument/2006/math">
                        <m:r>
                          <a:rPr kumimoji="0" lang="zh-TW" altLang="en-US" sz="2000" i="1" smtClean="0">
                            <a:solidFill>
                              <a:srgbClr val="000000"/>
                            </a:solidFill>
                            <a:latin typeface="Cambria Math"/>
                            <a:cs typeface="Times New Roman" pitchFamily="18" charset="0"/>
                          </a:rPr>
                          <m:t>𝜔</m:t>
                        </m:r>
                      </m:oMath>
                    </m:oMathPara>
                  </a14:m>
                  <a:endParaRPr lang="zh-TW" altLang="en-US" sz="2000" dirty="0"/>
                </a:p>
              </p:txBody>
            </p:sp>
          </mc:Choice>
          <mc:Fallback xmlns="">
            <p:sp>
              <p:nvSpPr>
                <p:cNvPr id="30" name="矩形 29">
                  <a:extLst>
                    <a:ext uri="{FF2B5EF4-FFF2-40B4-BE49-F238E27FC236}">
                      <a16:creationId xmlns:a16="http://schemas.microsoft.com/office/drawing/2014/main" id="{000BC1CD-3F9D-4F25-91BB-95368DAEF363}"/>
                    </a:ext>
                  </a:extLst>
                </p:cNvPr>
                <p:cNvSpPr>
                  <a:spLocks noRot="1" noChangeAspect="1" noMove="1" noResize="1" noEditPoints="1" noAdjustHandles="1" noChangeArrowheads="1" noChangeShapeType="1" noTextEdit="1"/>
                </p:cNvSpPr>
                <p:nvPr/>
              </p:nvSpPr>
              <p:spPr>
                <a:xfrm>
                  <a:off x="5011299" y="4984996"/>
                  <a:ext cx="433965" cy="400110"/>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 name="矩形 31">
                  <a:extLst>
                    <a:ext uri="{FF2B5EF4-FFF2-40B4-BE49-F238E27FC236}">
                      <a16:creationId xmlns:a16="http://schemas.microsoft.com/office/drawing/2014/main" id="{1B9DC615-F2BB-4157-A7C2-9C82F27E073A}"/>
                    </a:ext>
                  </a:extLst>
                </p:cNvPr>
                <p:cNvSpPr/>
                <p:nvPr/>
              </p:nvSpPr>
              <p:spPr>
                <a:xfrm>
                  <a:off x="3624046" y="5116273"/>
                  <a:ext cx="542008" cy="400110"/>
                </a:xfrm>
                <a:prstGeom prst="rect">
                  <a:avLst/>
                </a:prstGeom>
              </p:spPr>
              <p:txBody>
                <a:bodyPr wrap="none">
                  <a:spAutoFit/>
                </a:bodyPr>
                <a:lstStyle>
                  <a:defPPr>
                    <a:defRPr lang="zh-TW"/>
                  </a:defPPr>
                  <a:lvl1pPr algn="l" rtl="0" fontAlgn="base">
                    <a:spcBef>
                      <a:spcPct val="0"/>
                    </a:spcBef>
                    <a:spcAft>
                      <a:spcPct val="0"/>
                    </a:spcAft>
                    <a:defRPr kumimoji="1" kern="1200">
                      <a:solidFill>
                        <a:schemeClr val="tx1"/>
                      </a:solidFill>
                      <a:latin typeface="Calibri" pitchFamily="34" charset="0"/>
                      <a:ea typeface="新細明體" pitchFamily="18" charset="-120"/>
                      <a:cs typeface="+mn-cs"/>
                    </a:defRPr>
                  </a:lvl1pPr>
                  <a:lvl2pPr marL="457200" algn="l" rtl="0" fontAlgn="base">
                    <a:spcBef>
                      <a:spcPct val="0"/>
                    </a:spcBef>
                    <a:spcAft>
                      <a:spcPct val="0"/>
                    </a:spcAft>
                    <a:defRPr kumimoji="1" kern="1200">
                      <a:solidFill>
                        <a:schemeClr val="tx1"/>
                      </a:solidFill>
                      <a:latin typeface="Calibri" pitchFamily="34" charset="0"/>
                      <a:ea typeface="新細明體" pitchFamily="18" charset="-120"/>
                      <a:cs typeface="+mn-cs"/>
                    </a:defRPr>
                  </a:lvl2pPr>
                  <a:lvl3pPr marL="914400" algn="l" rtl="0" fontAlgn="base">
                    <a:spcBef>
                      <a:spcPct val="0"/>
                    </a:spcBef>
                    <a:spcAft>
                      <a:spcPct val="0"/>
                    </a:spcAft>
                    <a:defRPr kumimoji="1" kern="1200">
                      <a:solidFill>
                        <a:schemeClr val="tx1"/>
                      </a:solidFill>
                      <a:latin typeface="Calibri" pitchFamily="34" charset="0"/>
                      <a:ea typeface="新細明體" pitchFamily="18" charset="-120"/>
                      <a:cs typeface="+mn-cs"/>
                    </a:defRPr>
                  </a:lvl3pPr>
                  <a:lvl4pPr marL="1371600" algn="l" rtl="0" fontAlgn="base">
                    <a:spcBef>
                      <a:spcPct val="0"/>
                    </a:spcBef>
                    <a:spcAft>
                      <a:spcPct val="0"/>
                    </a:spcAft>
                    <a:defRPr kumimoji="1" kern="1200">
                      <a:solidFill>
                        <a:schemeClr val="tx1"/>
                      </a:solidFill>
                      <a:latin typeface="Calibri" pitchFamily="34" charset="0"/>
                      <a:ea typeface="新細明體" pitchFamily="18" charset="-120"/>
                      <a:cs typeface="+mn-cs"/>
                    </a:defRPr>
                  </a:lvl4pPr>
                  <a:lvl5pPr marL="1828800" algn="l" rtl="0" fontAlgn="base">
                    <a:spcBef>
                      <a:spcPct val="0"/>
                    </a:spcBef>
                    <a:spcAft>
                      <a:spcPct val="0"/>
                    </a:spcAft>
                    <a:defRPr kumimoji="1" kern="1200">
                      <a:solidFill>
                        <a:schemeClr val="tx1"/>
                      </a:solidFill>
                      <a:latin typeface="Calibri" pitchFamily="34" charset="0"/>
                      <a:ea typeface="新細明體" pitchFamily="18" charset="-120"/>
                      <a:cs typeface="+mn-cs"/>
                    </a:defRPr>
                  </a:lvl5pPr>
                  <a:lvl6pPr marL="2286000" algn="l" defTabSz="914400" rtl="0" eaLnBrk="1" latinLnBrk="0" hangingPunct="1">
                    <a:defRPr kumimoji="1" kern="1200">
                      <a:solidFill>
                        <a:schemeClr val="tx1"/>
                      </a:solidFill>
                      <a:latin typeface="Calibri" pitchFamily="34" charset="0"/>
                      <a:ea typeface="新細明體" pitchFamily="18" charset="-120"/>
                      <a:cs typeface="+mn-cs"/>
                    </a:defRPr>
                  </a:lvl6pPr>
                  <a:lvl7pPr marL="2743200" algn="l" defTabSz="914400" rtl="0" eaLnBrk="1" latinLnBrk="0" hangingPunct="1">
                    <a:defRPr kumimoji="1" kern="1200">
                      <a:solidFill>
                        <a:schemeClr val="tx1"/>
                      </a:solidFill>
                      <a:latin typeface="Calibri" pitchFamily="34" charset="0"/>
                      <a:ea typeface="新細明體" pitchFamily="18" charset="-120"/>
                      <a:cs typeface="+mn-cs"/>
                    </a:defRPr>
                  </a:lvl7pPr>
                  <a:lvl8pPr marL="3200400" algn="l" defTabSz="914400" rtl="0" eaLnBrk="1" latinLnBrk="0" hangingPunct="1">
                    <a:defRPr kumimoji="1" kern="1200">
                      <a:solidFill>
                        <a:schemeClr val="tx1"/>
                      </a:solidFill>
                      <a:latin typeface="Calibri" pitchFamily="34" charset="0"/>
                      <a:ea typeface="新細明體" pitchFamily="18" charset="-120"/>
                      <a:cs typeface="+mn-cs"/>
                    </a:defRPr>
                  </a:lvl8pPr>
                  <a:lvl9pPr marL="3657600" algn="l" defTabSz="914400" rtl="0" eaLnBrk="1" latinLnBrk="0" hangingPunct="1">
                    <a:defRPr kumimoji="1" kern="1200">
                      <a:solidFill>
                        <a:schemeClr val="tx1"/>
                      </a:solidFill>
                      <a:latin typeface="Calibri" pitchFamily="34" charset="0"/>
                      <a:ea typeface="新細明體" pitchFamily="18" charset="-120"/>
                      <a:cs typeface="+mn-cs"/>
                    </a:defRPr>
                  </a:lvl9pPr>
                </a:lstStyle>
                <a:p>
                  <a:pPr/>
                  <a14:m>
                    <m:oMathPara xmlns:m="http://schemas.openxmlformats.org/officeDocument/2006/math">
                      <m:oMathParaPr>
                        <m:jc m:val="centerGroup"/>
                      </m:oMathParaPr>
                      <m:oMath xmlns:m="http://schemas.openxmlformats.org/officeDocument/2006/math">
                        <m:sSub>
                          <m:sSubPr>
                            <m:ctrlPr>
                              <a:rPr kumimoji="0" lang="en-US" altLang="zh-TW" sz="2000" i="1" smtClean="0">
                                <a:solidFill>
                                  <a:srgbClr val="000000"/>
                                </a:solidFill>
                                <a:latin typeface="Cambria Math" panose="02040503050406030204" pitchFamily="18" charset="0"/>
                                <a:cs typeface="Times New Roman" pitchFamily="18" charset="0"/>
                              </a:rPr>
                            </m:ctrlPr>
                          </m:sSubPr>
                          <m:e>
                            <m:r>
                              <a:rPr kumimoji="0" lang="zh-TW" altLang="en-US" sz="2000" i="1" smtClean="0">
                                <a:solidFill>
                                  <a:srgbClr val="000000"/>
                                </a:solidFill>
                                <a:latin typeface="Cambria Math"/>
                                <a:cs typeface="Times New Roman" pitchFamily="18" charset="0"/>
                              </a:rPr>
                              <m:t>𝜔</m:t>
                            </m:r>
                          </m:e>
                          <m:sub>
                            <m:r>
                              <a:rPr kumimoji="0" lang="en-US" altLang="zh-TW" sz="2000" b="0" i="1" smtClean="0">
                                <a:solidFill>
                                  <a:srgbClr val="000000"/>
                                </a:solidFill>
                                <a:latin typeface="Cambria Math"/>
                                <a:cs typeface="Times New Roman" pitchFamily="18" charset="0"/>
                              </a:rPr>
                              <m:t>1</m:t>
                            </m:r>
                          </m:sub>
                        </m:sSub>
                      </m:oMath>
                    </m:oMathPara>
                  </a14:m>
                  <a:endParaRPr lang="zh-TW" altLang="en-US" sz="2000" dirty="0"/>
                </a:p>
              </p:txBody>
            </p:sp>
          </mc:Choice>
          <mc:Fallback xmlns="">
            <p:sp>
              <p:nvSpPr>
                <p:cNvPr id="32" name="矩形 31">
                  <a:extLst>
                    <a:ext uri="{FF2B5EF4-FFF2-40B4-BE49-F238E27FC236}">
                      <a16:creationId xmlns:a16="http://schemas.microsoft.com/office/drawing/2014/main" id="{1B9DC615-F2BB-4157-A7C2-9C82F27E073A}"/>
                    </a:ext>
                  </a:extLst>
                </p:cNvPr>
                <p:cNvSpPr>
                  <a:spLocks noRot="1" noChangeAspect="1" noMove="1" noResize="1" noEditPoints="1" noAdjustHandles="1" noChangeArrowheads="1" noChangeShapeType="1" noTextEdit="1"/>
                </p:cNvSpPr>
                <p:nvPr/>
              </p:nvSpPr>
              <p:spPr>
                <a:xfrm>
                  <a:off x="3624046" y="5116273"/>
                  <a:ext cx="542008" cy="400110"/>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4" name="矩形 33">
                  <a:extLst>
                    <a:ext uri="{FF2B5EF4-FFF2-40B4-BE49-F238E27FC236}">
                      <a16:creationId xmlns:a16="http://schemas.microsoft.com/office/drawing/2014/main" id="{D09A0FE8-05BF-4C62-89C1-182FB8FCFE20}"/>
                    </a:ext>
                  </a:extLst>
                </p:cNvPr>
                <p:cNvSpPr/>
                <p:nvPr/>
              </p:nvSpPr>
              <p:spPr>
                <a:xfrm>
                  <a:off x="6443034" y="5090872"/>
                  <a:ext cx="542008" cy="400110"/>
                </a:xfrm>
                <a:prstGeom prst="rect">
                  <a:avLst/>
                </a:prstGeom>
              </p:spPr>
              <p:txBody>
                <a:bodyPr wrap="none">
                  <a:spAutoFit/>
                </a:bodyPr>
                <a:lstStyle>
                  <a:defPPr>
                    <a:defRPr lang="zh-TW"/>
                  </a:defPPr>
                  <a:lvl1pPr algn="l" rtl="0" fontAlgn="base">
                    <a:spcBef>
                      <a:spcPct val="0"/>
                    </a:spcBef>
                    <a:spcAft>
                      <a:spcPct val="0"/>
                    </a:spcAft>
                    <a:defRPr kumimoji="1" kern="1200">
                      <a:solidFill>
                        <a:schemeClr val="tx1"/>
                      </a:solidFill>
                      <a:latin typeface="Calibri" pitchFamily="34" charset="0"/>
                      <a:ea typeface="新細明體" pitchFamily="18" charset="-120"/>
                      <a:cs typeface="+mn-cs"/>
                    </a:defRPr>
                  </a:lvl1pPr>
                  <a:lvl2pPr marL="457200" algn="l" rtl="0" fontAlgn="base">
                    <a:spcBef>
                      <a:spcPct val="0"/>
                    </a:spcBef>
                    <a:spcAft>
                      <a:spcPct val="0"/>
                    </a:spcAft>
                    <a:defRPr kumimoji="1" kern="1200">
                      <a:solidFill>
                        <a:schemeClr val="tx1"/>
                      </a:solidFill>
                      <a:latin typeface="Calibri" pitchFamily="34" charset="0"/>
                      <a:ea typeface="新細明體" pitchFamily="18" charset="-120"/>
                      <a:cs typeface="+mn-cs"/>
                    </a:defRPr>
                  </a:lvl2pPr>
                  <a:lvl3pPr marL="914400" algn="l" rtl="0" fontAlgn="base">
                    <a:spcBef>
                      <a:spcPct val="0"/>
                    </a:spcBef>
                    <a:spcAft>
                      <a:spcPct val="0"/>
                    </a:spcAft>
                    <a:defRPr kumimoji="1" kern="1200">
                      <a:solidFill>
                        <a:schemeClr val="tx1"/>
                      </a:solidFill>
                      <a:latin typeface="Calibri" pitchFamily="34" charset="0"/>
                      <a:ea typeface="新細明體" pitchFamily="18" charset="-120"/>
                      <a:cs typeface="+mn-cs"/>
                    </a:defRPr>
                  </a:lvl3pPr>
                  <a:lvl4pPr marL="1371600" algn="l" rtl="0" fontAlgn="base">
                    <a:spcBef>
                      <a:spcPct val="0"/>
                    </a:spcBef>
                    <a:spcAft>
                      <a:spcPct val="0"/>
                    </a:spcAft>
                    <a:defRPr kumimoji="1" kern="1200">
                      <a:solidFill>
                        <a:schemeClr val="tx1"/>
                      </a:solidFill>
                      <a:latin typeface="Calibri" pitchFamily="34" charset="0"/>
                      <a:ea typeface="新細明體" pitchFamily="18" charset="-120"/>
                      <a:cs typeface="+mn-cs"/>
                    </a:defRPr>
                  </a:lvl4pPr>
                  <a:lvl5pPr marL="1828800" algn="l" rtl="0" fontAlgn="base">
                    <a:spcBef>
                      <a:spcPct val="0"/>
                    </a:spcBef>
                    <a:spcAft>
                      <a:spcPct val="0"/>
                    </a:spcAft>
                    <a:defRPr kumimoji="1" kern="1200">
                      <a:solidFill>
                        <a:schemeClr val="tx1"/>
                      </a:solidFill>
                      <a:latin typeface="Calibri" pitchFamily="34" charset="0"/>
                      <a:ea typeface="新細明體" pitchFamily="18" charset="-120"/>
                      <a:cs typeface="+mn-cs"/>
                    </a:defRPr>
                  </a:lvl5pPr>
                  <a:lvl6pPr marL="2286000" algn="l" defTabSz="914400" rtl="0" eaLnBrk="1" latinLnBrk="0" hangingPunct="1">
                    <a:defRPr kumimoji="1" kern="1200">
                      <a:solidFill>
                        <a:schemeClr val="tx1"/>
                      </a:solidFill>
                      <a:latin typeface="Calibri" pitchFamily="34" charset="0"/>
                      <a:ea typeface="新細明體" pitchFamily="18" charset="-120"/>
                      <a:cs typeface="+mn-cs"/>
                    </a:defRPr>
                  </a:lvl6pPr>
                  <a:lvl7pPr marL="2743200" algn="l" defTabSz="914400" rtl="0" eaLnBrk="1" latinLnBrk="0" hangingPunct="1">
                    <a:defRPr kumimoji="1" kern="1200">
                      <a:solidFill>
                        <a:schemeClr val="tx1"/>
                      </a:solidFill>
                      <a:latin typeface="Calibri" pitchFamily="34" charset="0"/>
                      <a:ea typeface="新細明體" pitchFamily="18" charset="-120"/>
                      <a:cs typeface="+mn-cs"/>
                    </a:defRPr>
                  </a:lvl7pPr>
                  <a:lvl8pPr marL="3200400" algn="l" defTabSz="914400" rtl="0" eaLnBrk="1" latinLnBrk="0" hangingPunct="1">
                    <a:defRPr kumimoji="1" kern="1200">
                      <a:solidFill>
                        <a:schemeClr val="tx1"/>
                      </a:solidFill>
                      <a:latin typeface="Calibri" pitchFamily="34" charset="0"/>
                      <a:ea typeface="新細明體" pitchFamily="18" charset="-120"/>
                      <a:cs typeface="+mn-cs"/>
                    </a:defRPr>
                  </a:lvl8pPr>
                  <a:lvl9pPr marL="3657600" algn="l" defTabSz="914400" rtl="0" eaLnBrk="1" latinLnBrk="0" hangingPunct="1">
                    <a:defRPr kumimoji="1" kern="1200">
                      <a:solidFill>
                        <a:schemeClr val="tx1"/>
                      </a:solidFill>
                      <a:latin typeface="Calibri" pitchFamily="34" charset="0"/>
                      <a:ea typeface="新細明體" pitchFamily="18" charset="-120"/>
                      <a:cs typeface="+mn-cs"/>
                    </a:defRPr>
                  </a:lvl9pPr>
                </a:lstStyle>
                <a:p>
                  <a:pPr/>
                  <a14:m>
                    <m:oMathPara xmlns:m="http://schemas.openxmlformats.org/officeDocument/2006/math">
                      <m:oMathParaPr>
                        <m:jc m:val="centerGroup"/>
                      </m:oMathParaPr>
                      <m:oMath xmlns:m="http://schemas.openxmlformats.org/officeDocument/2006/math">
                        <m:sSub>
                          <m:sSubPr>
                            <m:ctrlPr>
                              <a:rPr kumimoji="0" lang="en-US" altLang="zh-TW" sz="2000" i="1" smtClean="0">
                                <a:solidFill>
                                  <a:srgbClr val="000000"/>
                                </a:solidFill>
                                <a:latin typeface="Cambria Math" panose="02040503050406030204" pitchFamily="18" charset="0"/>
                                <a:cs typeface="Times New Roman" pitchFamily="18" charset="0"/>
                              </a:rPr>
                            </m:ctrlPr>
                          </m:sSubPr>
                          <m:e>
                            <m:r>
                              <a:rPr kumimoji="0" lang="zh-TW" altLang="en-US" sz="2000" i="1" smtClean="0">
                                <a:solidFill>
                                  <a:srgbClr val="000000"/>
                                </a:solidFill>
                                <a:latin typeface="Cambria Math"/>
                                <a:cs typeface="Times New Roman" pitchFamily="18" charset="0"/>
                              </a:rPr>
                              <m:t>𝜔</m:t>
                            </m:r>
                          </m:e>
                          <m:sub>
                            <m:r>
                              <a:rPr kumimoji="0" lang="en-US" altLang="zh-TW" sz="2000" b="0" i="1" smtClean="0">
                                <a:solidFill>
                                  <a:srgbClr val="000000"/>
                                </a:solidFill>
                                <a:latin typeface="Cambria Math"/>
                                <a:cs typeface="Times New Roman" pitchFamily="18" charset="0"/>
                              </a:rPr>
                              <m:t>1</m:t>
                            </m:r>
                          </m:sub>
                        </m:sSub>
                      </m:oMath>
                    </m:oMathPara>
                  </a14:m>
                  <a:endParaRPr lang="zh-TW" altLang="en-US" sz="2000" dirty="0"/>
                </a:p>
              </p:txBody>
            </p:sp>
          </mc:Choice>
          <mc:Fallback xmlns="">
            <p:sp>
              <p:nvSpPr>
                <p:cNvPr id="34" name="矩形 33">
                  <a:extLst>
                    <a:ext uri="{FF2B5EF4-FFF2-40B4-BE49-F238E27FC236}">
                      <a16:creationId xmlns:a16="http://schemas.microsoft.com/office/drawing/2014/main" id="{D09A0FE8-05BF-4C62-89C1-182FB8FCFE20}"/>
                    </a:ext>
                  </a:extLst>
                </p:cNvPr>
                <p:cNvSpPr>
                  <a:spLocks noRot="1" noChangeAspect="1" noMove="1" noResize="1" noEditPoints="1" noAdjustHandles="1" noChangeArrowheads="1" noChangeShapeType="1" noTextEdit="1"/>
                </p:cNvSpPr>
                <p:nvPr/>
              </p:nvSpPr>
              <p:spPr>
                <a:xfrm>
                  <a:off x="6443034" y="5090872"/>
                  <a:ext cx="542008" cy="400110"/>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6" name="矩形 35">
                  <a:extLst>
                    <a:ext uri="{FF2B5EF4-FFF2-40B4-BE49-F238E27FC236}">
                      <a16:creationId xmlns:a16="http://schemas.microsoft.com/office/drawing/2014/main" id="{A2256DC4-C164-406C-9DD0-6B47295D4900}"/>
                    </a:ext>
                  </a:extLst>
                </p:cNvPr>
                <p:cNvSpPr/>
                <p:nvPr/>
              </p:nvSpPr>
              <p:spPr>
                <a:xfrm>
                  <a:off x="4157775" y="5129012"/>
                  <a:ext cx="547971" cy="400110"/>
                </a:xfrm>
                <a:prstGeom prst="rect">
                  <a:avLst/>
                </a:prstGeom>
              </p:spPr>
              <p:txBody>
                <a:bodyPr wrap="none">
                  <a:spAutoFit/>
                </a:bodyPr>
                <a:lstStyle>
                  <a:defPPr>
                    <a:defRPr lang="zh-TW"/>
                  </a:defPPr>
                  <a:lvl1pPr algn="l" rtl="0" fontAlgn="base">
                    <a:spcBef>
                      <a:spcPct val="0"/>
                    </a:spcBef>
                    <a:spcAft>
                      <a:spcPct val="0"/>
                    </a:spcAft>
                    <a:defRPr kumimoji="1" kern="1200">
                      <a:solidFill>
                        <a:schemeClr val="tx1"/>
                      </a:solidFill>
                      <a:latin typeface="Calibri" pitchFamily="34" charset="0"/>
                      <a:ea typeface="新細明體" pitchFamily="18" charset="-120"/>
                      <a:cs typeface="+mn-cs"/>
                    </a:defRPr>
                  </a:lvl1pPr>
                  <a:lvl2pPr marL="457200" algn="l" rtl="0" fontAlgn="base">
                    <a:spcBef>
                      <a:spcPct val="0"/>
                    </a:spcBef>
                    <a:spcAft>
                      <a:spcPct val="0"/>
                    </a:spcAft>
                    <a:defRPr kumimoji="1" kern="1200">
                      <a:solidFill>
                        <a:schemeClr val="tx1"/>
                      </a:solidFill>
                      <a:latin typeface="Calibri" pitchFamily="34" charset="0"/>
                      <a:ea typeface="新細明體" pitchFamily="18" charset="-120"/>
                      <a:cs typeface="+mn-cs"/>
                    </a:defRPr>
                  </a:lvl2pPr>
                  <a:lvl3pPr marL="914400" algn="l" rtl="0" fontAlgn="base">
                    <a:spcBef>
                      <a:spcPct val="0"/>
                    </a:spcBef>
                    <a:spcAft>
                      <a:spcPct val="0"/>
                    </a:spcAft>
                    <a:defRPr kumimoji="1" kern="1200">
                      <a:solidFill>
                        <a:schemeClr val="tx1"/>
                      </a:solidFill>
                      <a:latin typeface="Calibri" pitchFamily="34" charset="0"/>
                      <a:ea typeface="新細明體" pitchFamily="18" charset="-120"/>
                      <a:cs typeface="+mn-cs"/>
                    </a:defRPr>
                  </a:lvl3pPr>
                  <a:lvl4pPr marL="1371600" algn="l" rtl="0" fontAlgn="base">
                    <a:spcBef>
                      <a:spcPct val="0"/>
                    </a:spcBef>
                    <a:spcAft>
                      <a:spcPct val="0"/>
                    </a:spcAft>
                    <a:defRPr kumimoji="1" kern="1200">
                      <a:solidFill>
                        <a:schemeClr val="tx1"/>
                      </a:solidFill>
                      <a:latin typeface="Calibri" pitchFamily="34" charset="0"/>
                      <a:ea typeface="新細明體" pitchFamily="18" charset="-120"/>
                      <a:cs typeface="+mn-cs"/>
                    </a:defRPr>
                  </a:lvl4pPr>
                  <a:lvl5pPr marL="1828800" algn="l" rtl="0" fontAlgn="base">
                    <a:spcBef>
                      <a:spcPct val="0"/>
                    </a:spcBef>
                    <a:spcAft>
                      <a:spcPct val="0"/>
                    </a:spcAft>
                    <a:defRPr kumimoji="1" kern="1200">
                      <a:solidFill>
                        <a:schemeClr val="tx1"/>
                      </a:solidFill>
                      <a:latin typeface="Calibri" pitchFamily="34" charset="0"/>
                      <a:ea typeface="新細明體" pitchFamily="18" charset="-120"/>
                      <a:cs typeface="+mn-cs"/>
                    </a:defRPr>
                  </a:lvl5pPr>
                  <a:lvl6pPr marL="2286000" algn="l" defTabSz="914400" rtl="0" eaLnBrk="1" latinLnBrk="0" hangingPunct="1">
                    <a:defRPr kumimoji="1" kern="1200">
                      <a:solidFill>
                        <a:schemeClr val="tx1"/>
                      </a:solidFill>
                      <a:latin typeface="Calibri" pitchFamily="34" charset="0"/>
                      <a:ea typeface="新細明體" pitchFamily="18" charset="-120"/>
                      <a:cs typeface="+mn-cs"/>
                    </a:defRPr>
                  </a:lvl6pPr>
                  <a:lvl7pPr marL="2743200" algn="l" defTabSz="914400" rtl="0" eaLnBrk="1" latinLnBrk="0" hangingPunct="1">
                    <a:defRPr kumimoji="1" kern="1200">
                      <a:solidFill>
                        <a:schemeClr val="tx1"/>
                      </a:solidFill>
                      <a:latin typeface="Calibri" pitchFamily="34" charset="0"/>
                      <a:ea typeface="新細明體" pitchFamily="18" charset="-120"/>
                      <a:cs typeface="+mn-cs"/>
                    </a:defRPr>
                  </a:lvl7pPr>
                  <a:lvl8pPr marL="3200400" algn="l" defTabSz="914400" rtl="0" eaLnBrk="1" latinLnBrk="0" hangingPunct="1">
                    <a:defRPr kumimoji="1" kern="1200">
                      <a:solidFill>
                        <a:schemeClr val="tx1"/>
                      </a:solidFill>
                      <a:latin typeface="Calibri" pitchFamily="34" charset="0"/>
                      <a:ea typeface="新細明體" pitchFamily="18" charset="-120"/>
                      <a:cs typeface="+mn-cs"/>
                    </a:defRPr>
                  </a:lvl8pPr>
                  <a:lvl9pPr marL="3657600" algn="l" defTabSz="914400" rtl="0" eaLnBrk="1" latinLnBrk="0" hangingPunct="1">
                    <a:defRPr kumimoji="1" kern="1200">
                      <a:solidFill>
                        <a:schemeClr val="tx1"/>
                      </a:solidFill>
                      <a:latin typeface="Calibri" pitchFamily="34" charset="0"/>
                      <a:ea typeface="新細明體" pitchFamily="18" charset="-120"/>
                      <a:cs typeface="+mn-cs"/>
                    </a:defRPr>
                  </a:lvl9pPr>
                </a:lstStyle>
                <a:p>
                  <a:pPr/>
                  <a14:m>
                    <m:oMathPara xmlns:m="http://schemas.openxmlformats.org/officeDocument/2006/math">
                      <m:oMathParaPr>
                        <m:jc m:val="centerGroup"/>
                      </m:oMathParaPr>
                      <m:oMath xmlns:m="http://schemas.openxmlformats.org/officeDocument/2006/math">
                        <m:sSub>
                          <m:sSubPr>
                            <m:ctrlPr>
                              <a:rPr kumimoji="0" lang="en-US" altLang="zh-TW" sz="2000" i="1" smtClean="0">
                                <a:solidFill>
                                  <a:srgbClr val="000000"/>
                                </a:solidFill>
                                <a:latin typeface="Cambria Math" panose="02040503050406030204" pitchFamily="18" charset="0"/>
                                <a:cs typeface="Times New Roman" pitchFamily="18" charset="0"/>
                              </a:rPr>
                            </m:ctrlPr>
                          </m:sSubPr>
                          <m:e>
                            <m:r>
                              <a:rPr kumimoji="0" lang="zh-TW" altLang="en-US" sz="2000" i="1" smtClean="0">
                                <a:solidFill>
                                  <a:srgbClr val="000000"/>
                                </a:solidFill>
                                <a:latin typeface="Cambria Math"/>
                                <a:cs typeface="Times New Roman" pitchFamily="18" charset="0"/>
                              </a:rPr>
                              <m:t>𝜔</m:t>
                            </m:r>
                          </m:e>
                          <m:sub>
                            <m:r>
                              <a:rPr kumimoji="0" lang="en-US" altLang="zh-TW" sz="2000" b="0" i="1" smtClean="0">
                                <a:solidFill>
                                  <a:srgbClr val="000000"/>
                                </a:solidFill>
                                <a:latin typeface="Cambria Math"/>
                                <a:cs typeface="Times New Roman" pitchFamily="18" charset="0"/>
                              </a:rPr>
                              <m:t>3</m:t>
                            </m:r>
                          </m:sub>
                        </m:sSub>
                      </m:oMath>
                    </m:oMathPara>
                  </a14:m>
                  <a:endParaRPr lang="zh-TW" altLang="en-US" sz="2000" dirty="0"/>
                </a:p>
              </p:txBody>
            </p:sp>
          </mc:Choice>
          <mc:Fallback xmlns="">
            <p:sp>
              <p:nvSpPr>
                <p:cNvPr id="36" name="矩形 35">
                  <a:extLst>
                    <a:ext uri="{FF2B5EF4-FFF2-40B4-BE49-F238E27FC236}">
                      <a16:creationId xmlns:a16="http://schemas.microsoft.com/office/drawing/2014/main" id="{A2256DC4-C164-406C-9DD0-6B47295D4900}"/>
                    </a:ext>
                  </a:extLst>
                </p:cNvPr>
                <p:cNvSpPr>
                  <a:spLocks noRot="1" noChangeAspect="1" noMove="1" noResize="1" noEditPoints="1" noAdjustHandles="1" noChangeArrowheads="1" noChangeShapeType="1" noTextEdit="1"/>
                </p:cNvSpPr>
                <p:nvPr/>
              </p:nvSpPr>
              <p:spPr>
                <a:xfrm>
                  <a:off x="4157775" y="5129012"/>
                  <a:ext cx="547971" cy="400110"/>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8" name="矩形 37">
                  <a:extLst>
                    <a:ext uri="{FF2B5EF4-FFF2-40B4-BE49-F238E27FC236}">
                      <a16:creationId xmlns:a16="http://schemas.microsoft.com/office/drawing/2014/main" id="{30BA2396-BD10-4535-ABFB-28252DDECB7B}"/>
                    </a:ext>
                  </a:extLst>
                </p:cNvPr>
                <p:cNvSpPr/>
                <p:nvPr/>
              </p:nvSpPr>
              <p:spPr>
                <a:xfrm>
                  <a:off x="4537253" y="5129012"/>
                  <a:ext cx="528222" cy="384721"/>
                </a:xfrm>
                <a:prstGeom prst="rect">
                  <a:avLst/>
                </a:prstGeom>
              </p:spPr>
              <p:txBody>
                <a:bodyPr wrap="none">
                  <a:spAutoFit/>
                </a:bodyPr>
                <a:lstStyle>
                  <a:defPPr>
                    <a:defRPr lang="zh-TW"/>
                  </a:defPPr>
                  <a:lvl1pPr algn="l" rtl="0" fontAlgn="base">
                    <a:spcBef>
                      <a:spcPct val="0"/>
                    </a:spcBef>
                    <a:spcAft>
                      <a:spcPct val="0"/>
                    </a:spcAft>
                    <a:defRPr kumimoji="1" kern="1200">
                      <a:solidFill>
                        <a:schemeClr val="tx1"/>
                      </a:solidFill>
                      <a:latin typeface="Calibri" pitchFamily="34" charset="0"/>
                      <a:ea typeface="新細明體" pitchFamily="18" charset="-120"/>
                      <a:cs typeface="+mn-cs"/>
                    </a:defRPr>
                  </a:lvl1pPr>
                  <a:lvl2pPr marL="457200" algn="l" rtl="0" fontAlgn="base">
                    <a:spcBef>
                      <a:spcPct val="0"/>
                    </a:spcBef>
                    <a:spcAft>
                      <a:spcPct val="0"/>
                    </a:spcAft>
                    <a:defRPr kumimoji="1" kern="1200">
                      <a:solidFill>
                        <a:schemeClr val="tx1"/>
                      </a:solidFill>
                      <a:latin typeface="Calibri" pitchFamily="34" charset="0"/>
                      <a:ea typeface="新細明體" pitchFamily="18" charset="-120"/>
                      <a:cs typeface="+mn-cs"/>
                    </a:defRPr>
                  </a:lvl2pPr>
                  <a:lvl3pPr marL="914400" algn="l" rtl="0" fontAlgn="base">
                    <a:spcBef>
                      <a:spcPct val="0"/>
                    </a:spcBef>
                    <a:spcAft>
                      <a:spcPct val="0"/>
                    </a:spcAft>
                    <a:defRPr kumimoji="1" kern="1200">
                      <a:solidFill>
                        <a:schemeClr val="tx1"/>
                      </a:solidFill>
                      <a:latin typeface="Calibri" pitchFamily="34" charset="0"/>
                      <a:ea typeface="新細明體" pitchFamily="18" charset="-120"/>
                      <a:cs typeface="+mn-cs"/>
                    </a:defRPr>
                  </a:lvl3pPr>
                  <a:lvl4pPr marL="1371600" algn="l" rtl="0" fontAlgn="base">
                    <a:spcBef>
                      <a:spcPct val="0"/>
                    </a:spcBef>
                    <a:spcAft>
                      <a:spcPct val="0"/>
                    </a:spcAft>
                    <a:defRPr kumimoji="1" kern="1200">
                      <a:solidFill>
                        <a:schemeClr val="tx1"/>
                      </a:solidFill>
                      <a:latin typeface="Calibri" pitchFamily="34" charset="0"/>
                      <a:ea typeface="新細明體" pitchFamily="18" charset="-120"/>
                      <a:cs typeface="+mn-cs"/>
                    </a:defRPr>
                  </a:lvl4pPr>
                  <a:lvl5pPr marL="1828800" algn="l" rtl="0" fontAlgn="base">
                    <a:spcBef>
                      <a:spcPct val="0"/>
                    </a:spcBef>
                    <a:spcAft>
                      <a:spcPct val="0"/>
                    </a:spcAft>
                    <a:defRPr kumimoji="1" kern="1200">
                      <a:solidFill>
                        <a:schemeClr val="tx1"/>
                      </a:solidFill>
                      <a:latin typeface="Calibri" pitchFamily="34" charset="0"/>
                      <a:ea typeface="新細明體" pitchFamily="18" charset="-120"/>
                      <a:cs typeface="+mn-cs"/>
                    </a:defRPr>
                  </a:lvl5pPr>
                  <a:lvl6pPr marL="2286000" algn="l" defTabSz="914400" rtl="0" eaLnBrk="1" latinLnBrk="0" hangingPunct="1">
                    <a:defRPr kumimoji="1" kern="1200">
                      <a:solidFill>
                        <a:schemeClr val="tx1"/>
                      </a:solidFill>
                      <a:latin typeface="Calibri" pitchFamily="34" charset="0"/>
                      <a:ea typeface="新細明體" pitchFamily="18" charset="-120"/>
                      <a:cs typeface="+mn-cs"/>
                    </a:defRPr>
                  </a:lvl6pPr>
                  <a:lvl7pPr marL="2743200" algn="l" defTabSz="914400" rtl="0" eaLnBrk="1" latinLnBrk="0" hangingPunct="1">
                    <a:defRPr kumimoji="1" kern="1200">
                      <a:solidFill>
                        <a:schemeClr val="tx1"/>
                      </a:solidFill>
                      <a:latin typeface="Calibri" pitchFamily="34" charset="0"/>
                      <a:ea typeface="新細明體" pitchFamily="18" charset="-120"/>
                      <a:cs typeface="+mn-cs"/>
                    </a:defRPr>
                  </a:lvl7pPr>
                  <a:lvl8pPr marL="3200400" algn="l" defTabSz="914400" rtl="0" eaLnBrk="1" latinLnBrk="0" hangingPunct="1">
                    <a:defRPr kumimoji="1" kern="1200">
                      <a:solidFill>
                        <a:schemeClr val="tx1"/>
                      </a:solidFill>
                      <a:latin typeface="Calibri" pitchFamily="34" charset="0"/>
                      <a:ea typeface="新細明體" pitchFamily="18" charset="-120"/>
                      <a:cs typeface="+mn-cs"/>
                    </a:defRPr>
                  </a:lvl8pPr>
                  <a:lvl9pPr marL="3657600" algn="l" defTabSz="914400" rtl="0" eaLnBrk="1" latinLnBrk="0" hangingPunct="1">
                    <a:defRPr kumimoji="1" kern="1200">
                      <a:solidFill>
                        <a:schemeClr val="tx1"/>
                      </a:solidFill>
                      <a:latin typeface="Calibri" pitchFamily="34" charset="0"/>
                      <a:ea typeface="新細明體" pitchFamily="18" charset="-120"/>
                      <a:cs typeface="+mn-cs"/>
                    </a:defRPr>
                  </a:lvl9pPr>
                </a:lstStyle>
                <a:p>
                  <a:pPr/>
                  <a14:m>
                    <m:oMathPara xmlns:m="http://schemas.openxmlformats.org/officeDocument/2006/math">
                      <m:oMathParaPr>
                        <m:jc m:val="centerGroup"/>
                      </m:oMathParaPr>
                      <m:oMath xmlns:m="http://schemas.openxmlformats.org/officeDocument/2006/math">
                        <m:sSub>
                          <m:sSubPr>
                            <m:ctrlPr>
                              <a:rPr kumimoji="0" lang="en-US" altLang="zh-TW" sz="1900" i="1" smtClean="0">
                                <a:solidFill>
                                  <a:srgbClr val="000000"/>
                                </a:solidFill>
                                <a:latin typeface="Cambria Math" panose="02040503050406030204" pitchFamily="18" charset="0"/>
                                <a:cs typeface="Times New Roman" pitchFamily="18" charset="0"/>
                              </a:rPr>
                            </m:ctrlPr>
                          </m:sSubPr>
                          <m:e>
                            <m:r>
                              <a:rPr kumimoji="0" lang="zh-TW" altLang="en-US" sz="1900" i="1" smtClean="0">
                                <a:solidFill>
                                  <a:srgbClr val="000000"/>
                                </a:solidFill>
                                <a:latin typeface="Cambria Math"/>
                                <a:cs typeface="Times New Roman" pitchFamily="18" charset="0"/>
                              </a:rPr>
                              <m:t>𝜔</m:t>
                            </m:r>
                          </m:e>
                          <m:sub>
                            <m:r>
                              <a:rPr kumimoji="0" lang="en-US" altLang="zh-TW" sz="1900" b="0" i="1" smtClean="0">
                                <a:solidFill>
                                  <a:srgbClr val="000000"/>
                                </a:solidFill>
                                <a:latin typeface="Cambria Math"/>
                                <a:cs typeface="Times New Roman" pitchFamily="18" charset="0"/>
                              </a:rPr>
                              <m:t>5</m:t>
                            </m:r>
                          </m:sub>
                        </m:sSub>
                      </m:oMath>
                    </m:oMathPara>
                  </a14:m>
                  <a:endParaRPr lang="zh-TW" altLang="en-US" sz="1900" dirty="0"/>
                </a:p>
              </p:txBody>
            </p:sp>
          </mc:Choice>
          <mc:Fallback xmlns="">
            <p:sp>
              <p:nvSpPr>
                <p:cNvPr id="38" name="矩形 37">
                  <a:extLst>
                    <a:ext uri="{FF2B5EF4-FFF2-40B4-BE49-F238E27FC236}">
                      <a16:creationId xmlns:a16="http://schemas.microsoft.com/office/drawing/2014/main" id="{30BA2396-BD10-4535-ABFB-28252DDECB7B}"/>
                    </a:ext>
                  </a:extLst>
                </p:cNvPr>
                <p:cNvSpPr>
                  <a:spLocks noRot="1" noChangeAspect="1" noMove="1" noResize="1" noEditPoints="1" noAdjustHandles="1" noChangeArrowheads="1" noChangeShapeType="1" noTextEdit="1"/>
                </p:cNvSpPr>
                <p:nvPr/>
              </p:nvSpPr>
              <p:spPr>
                <a:xfrm>
                  <a:off x="4537253" y="5129012"/>
                  <a:ext cx="528222" cy="384721"/>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 name="矩形 39">
                  <a:extLst>
                    <a:ext uri="{FF2B5EF4-FFF2-40B4-BE49-F238E27FC236}">
                      <a16:creationId xmlns:a16="http://schemas.microsoft.com/office/drawing/2014/main" id="{2B1FE03D-71A9-4A0D-BB75-737B94F3B74B}"/>
                    </a:ext>
                  </a:extLst>
                </p:cNvPr>
                <p:cNvSpPr/>
                <p:nvPr/>
              </p:nvSpPr>
              <p:spPr>
                <a:xfrm>
                  <a:off x="7390715" y="5087397"/>
                  <a:ext cx="547971" cy="400110"/>
                </a:xfrm>
                <a:prstGeom prst="rect">
                  <a:avLst/>
                </a:prstGeom>
              </p:spPr>
              <p:txBody>
                <a:bodyPr wrap="none">
                  <a:spAutoFit/>
                </a:bodyPr>
                <a:lstStyle>
                  <a:defPPr>
                    <a:defRPr lang="zh-TW"/>
                  </a:defPPr>
                  <a:lvl1pPr algn="l" rtl="0" fontAlgn="base">
                    <a:spcBef>
                      <a:spcPct val="0"/>
                    </a:spcBef>
                    <a:spcAft>
                      <a:spcPct val="0"/>
                    </a:spcAft>
                    <a:defRPr kumimoji="1" kern="1200">
                      <a:solidFill>
                        <a:schemeClr val="tx1"/>
                      </a:solidFill>
                      <a:latin typeface="Calibri" pitchFamily="34" charset="0"/>
                      <a:ea typeface="新細明體" pitchFamily="18" charset="-120"/>
                      <a:cs typeface="+mn-cs"/>
                    </a:defRPr>
                  </a:lvl1pPr>
                  <a:lvl2pPr marL="457200" algn="l" rtl="0" fontAlgn="base">
                    <a:spcBef>
                      <a:spcPct val="0"/>
                    </a:spcBef>
                    <a:spcAft>
                      <a:spcPct val="0"/>
                    </a:spcAft>
                    <a:defRPr kumimoji="1" kern="1200">
                      <a:solidFill>
                        <a:schemeClr val="tx1"/>
                      </a:solidFill>
                      <a:latin typeface="Calibri" pitchFamily="34" charset="0"/>
                      <a:ea typeface="新細明體" pitchFamily="18" charset="-120"/>
                      <a:cs typeface="+mn-cs"/>
                    </a:defRPr>
                  </a:lvl2pPr>
                  <a:lvl3pPr marL="914400" algn="l" rtl="0" fontAlgn="base">
                    <a:spcBef>
                      <a:spcPct val="0"/>
                    </a:spcBef>
                    <a:spcAft>
                      <a:spcPct val="0"/>
                    </a:spcAft>
                    <a:defRPr kumimoji="1" kern="1200">
                      <a:solidFill>
                        <a:schemeClr val="tx1"/>
                      </a:solidFill>
                      <a:latin typeface="Calibri" pitchFamily="34" charset="0"/>
                      <a:ea typeface="新細明體" pitchFamily="18" charset="-120"/>
                      <a:cs typeface="+mn-cs"/>
                    </a:defRPr>
                  </a:lvl3pPr>
                  <a:lvl4pPr marL="1371600" algn="l" rtl="0" fontAlgn="base">
                    <a:spcBef>
                      <a:spcPct val="0"/>
                    </a:spcBef>
                    <a:spcAft>
                      <a:spcPct val="0"/>
                    </a:spcAft>
                    <a:defRPr kumimoji="1" kern="1200">
                      <a:solidFill>
                        <a:schemeClr val="tx1"/>
                      </a:solidFill>
                      <a:latin typeface="Calibri" pitchFamily="34" charset="0"/>
                      <a:ea typeface="新細明體" pitchFamily="18" charset="-120"/>
                      <a:cs typeface="+mn-cs"/>
                    </a:defRPr>
                  </a:lvl4pPr>
                  <a:lvl5pPr marL="1828800" algn="l" rtl="0" fontAlgn="base">
                    <a:spcBef>
                      <a:spcPct val="0"/>
                    </a:spcBef>
                    <a:spcAft>
                      <a:spcPct val="0"/>
                    </a:spcAft>
                    <a:defRPr kumimoji="1" kern="1200">
                      <a:solidFill>
                        <a:schemeClr val="tx1"/>
                      </a:solidFill>
                      <a:latin typeface="Calibri" pitchFamily="34" charset="0"/>
                      <a:ea typeface="新細明體" pitchFamily="18" charset="-120"/>
                      <a:cs typeface="+mn-cs"/>
                    </a:defRPr>
                  </a:lvl5pPr>
                  <a:lvl6pPr marL="2286000" algn="l" defTabSz="914400" rtl="0" eaLnBrk="1" latinLnBrk="0" hangingPunct="1">
                    <a:defRPr kumimoji="1" kern="1200">
                      <a:solidFill>
                        <a:schemeClr val="tx1"/>
                      </a:solidFill>
                      <a:latin typeface="Calibri" pitchFamily="34" charset="0"/>
                      <a:ea typeface="新細明體" pitchFamily="18" charset="-120"/>
                      <a:cs typeface="+mn-cs"/>
                    </a:defRPr>
                  </a:lvl6pPr>
                  <a:lvl7pPr marL="2743200" algn="l" defTabSz="914400" rtl="0" eaLnBrk="1" latinLnBrk="0" hangingPunct="1">
                    <a:defRPr kumimoji="1" kern="1200">
                      <a:solidFill>
                        <a:schemeClr val="tx1"/>
                      </a:solidFill>
                      <a:latin typeface="Calibri" pitchFamily="34" charset="0"/>
                      <a:ea typeface="新細明體" pitchFamily="18" charset="-120"/>
                      <a:cs typeface="+mn-cs"/>
                    </a:defRPr>
                  </a:lvl7pPr>
                  <a:lvl8pPr marL="3200400" algn="l" defTabSz="914400" rtl="0" eaLnBrk="1" latinLnBrk="0" hangingPunct="1">
                    <a:defRPr kumimoji="1" kern="1200">
                      <a:solidFill>
                        <a:schemeClr val="tx1"/>
                      </a:solidFill>
                      <a:latin typeface="Calibri" pitchFamily="34" charset="0"/>
                      <a:ea typeface="新細明體" pitchFamily="18" charset="-120"/>
                      <a:cs typeface="+mn-cs"/>
                    </a:defRPr>
                  </a:lvl8pPr>
                  <a:lvl9pPr marL="3657600" algn="l" defTabSz="914400" rtl="0" eaLnBrk="1" latinLnBrk="0" hangingPunct="1">
                    <a:defRPr kumimoji="1" kern="1200">
                      <a:solidFill>
                        <a:schemeClr val="tx1"/>
                      </a:solidFill>
                      <a:latin typeface="Calibri" pitchFamily="34" charset="0"/>
                      <a:ea typeface="新細明體" pitchFamily="18" charset="-120"/>
                      <a:cs typeface="+mn-cs"/>
                    </a:defRPr>
                  </a:lvl9pPr>
                </a:lstStyle>
                <a:p>
                  <a:pPr/>
                  <a14:m>
                    <m:oMathPara xmlns:m="http://schemas.openxmlformats.org/officeDocument/2006/math">
                      <m:oMathParaPr>
                        <m:jc m:val="centerGroup"/>
                      </m:oMathParaPr>
                      <m:oMath xmlns:m="http://schemas.openxmlformats.org/officeDocument/2006/math">
                        <m:sSub>
                          <m:sSubPr>
                            <m:ctrlPr>
                              <a:rPr kumimoji="0" lang="en-US" altLang="zh-TW" sz="2000" i="1" smtClean="0">
                                <a:solidFill>
                                  <a:srgbClr val="000000"/>
                                </a:solidFill>
                                <a:latin typeface="Cambria Math" panose="02040503050406030204" pitchFamily="18" charset="0"/>
                                <a:cs typeface="Times New Roman" pitchFamily="18" charset="0"/>
                              </a:rPr>
                            </m:ctrlPr>
                          </m:sSubPr>
                          <m:e>
                            <m:r>
                              <a:rPr kumimoji="0" lang="zh-TW" altLang="en-US" sz="2000" i="1" smtClean="0">
                                <a:solidFill>
                                  <a:srgbClr val="000000"/>
                                </a:solidFill>
                                <a:latin typeface="Cambria Math"/>
                                <a:cs typeface="Times New Roman" pitchFamily="18" charset="0"/>
                              </a:rPr>
                              <m:t>𝜔</m:t>
                            </m:r>
                          </m:e>
                          <m:sub>
                            <m:r>
                              <a:rPr kumimoji="0" lang="en-US" altLang="zh-TW" sz="2000" b="0" i="1" smtClean="0">
                                <a:solidFill>
                                  <a:srgbClr val="000000"/>
                                </a:solidFill>
                                <a:latin typeface="Cambria Math"/>
                                <a:cs typeface="Times New Roman" pitchFamily="18" charset="0"/>
                              </a:rPr>
                              <m:t>5</m:t>
                            </m:r>
                          </m:sub>
                        </m:sSub>
                      </m:oMath>
                    </m:oMathPara>
                  </a14:m>
                  <a:endParaRPr lang="zh-TW" altLang="en-US" sz="2000" dirty="0"/>
                </a:p>
              </p:txBody>
            </p:sp>
          </mc:Choice>
          <mc:Fallback xmlns="">
            <p:sp>
              <p:nvSpPr>
                <p:cNvPr id="40" name="矩形 39">
                  <a:extLst>
                    <a:ext uri="{FF2B5EF4-FFF2-40B4-BE49-F238E27FC236}">
                      <a16:creationId xmlns:a16="http://schemas.microsoft.com/office/drawing/2014/main" id="{2B1FE03D-71A9-4A0D-BB75-737B94F3B74B}"/>
                    </a:ext>
                  </a:extLst>
                </p:cNvPr>
                <p:cNvSpPr>
                  <a:spLocks noRot="1" noChangeAspect="1" noMove="1" noResize="1" noEditPoints="1" noAdjustHandles="1" noChangeArrowheads="1" noChangeShapeType="1" noTextEdit="1"/>
                </p:cNvSpPr>
                <p:nvPr/>
              </p:nvSpPr>
              <p:spPr>
                <a:xfrm>
                  <a:off x="7390715" y="5087397"/>
                  <a:ext cx="547971" cy="400110"/>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2" name="矩形 41">
                  <a:extLst>
                    <a:ext uri="{FF2B5EF4-FFF2-40B4-BE49-F238E27FC236}">
                      <a16:creationId xmlns:a16="http://schemas.microsoft.com/office/drawing/2014/main" id="{1BF75988-34AD-48F5-A0C6-236D5A08E363}"/>
                    </a:ext>
                  </a:extLst>
                </p:cNvPr>
                <p:cNvSpPr/>
                <p:nvPr/>
              </p:nvSpPr>
              <p:spPr>
                <a:xfrm>
                  <a:off x="6985525" y="5097409"/>
                  <a:ext cx="547971" cy="400110"/>
                </a:xfrm>
                <a:prstGeom prst="rect">
                  <a:avLst/>
                </a:prstGeom>
              </p:spPr>
              <p:txBody>
                <a:bodyPr wrap="none">
                  <a:spAutoFit/>
                </a:bodyPr>
                <a:lstStyle>
                  <a:defPPr>
                    <a:defRPr lang="zh-TW"/>
                  </a:defPPr>
                  <a:lvl1pPr algn="l" rtl="0" fontAlgn="base">
                    <a:spcBef>
                      <a:spcPct val="0"/>
                    </a:spcBef>
                    <a:spcAft>
                      <a:spcPct val="0"/>
                    </a:spcAft>
                    <a:defRPr kumimoji="1" kern="1200">
                      <a:solidFill>
                        <a:schemeClr val="tx1"/>
                      </a:solidFill>
                      <a:latin typeface="Calibri" pitchFamily="34" charset="0"/>
                      <a:ea typeface="新細明體" pitchFamily="18" charset="-120"/>
                      <a:cs typeface="+mn-cs"/>
                    </a:defRPr>
                  </a:lvl1pPr>
                  <a:lvl2pPr marL="457200" algn="l" rtl="0" fontAlgn="base">
                    <a:spcBef>
                      <a:spcPct val="0"/>
                    </a:spcBef>
                    <a:spcAft>
                      <a:spcPct val="0"/>
                    </a:spcAft>
                    <a:defRPr kumimoji="1" kern="1200">
                      <a:solidFill>
                        <a:schemeClr val="tx1"/>
                      </a:solidFill>
                      <a:latin typeface="Calibri" pitchFamily="34" charset="0"/>
                      <a:ea typeface="新細明體" pitchFamily="18" charset="-120"/>
                      <a:cs typeface="+mn-cs"/>
                    </a:defRPr>
                  </a:lvl2pPr>
                  <a:lvl3pPr marL="914400" algn="l" rtl="0" fontAlgn="base">
                    <a:spcBef>
                      <a:spcPct val="0"/>
                    </a:spcBef>
                    <a:spcAft>
                      <a:spcPct val="0"/>
                    </a:spcAft>
                    <a:defRPr kumimoji="1" kern="1200">
                      <a:solidFill>
                        <a:schemeClr val="tx1"/>
                      </a:solidFill>
                      <a:latin typeface="Calibri" pitchFamily="34" charset="0"/>
                      <a:ea typeface="新細明體" pitchFamily="18" charset="-120"/>
                      <a:cs typeface="+mn-cs"/>
                    </a:defRPr>
                  </a:lvl3pPr>
                  <a:lvl4pPr marL="1371600" algn="l" rtl="0" fontAlgn="base">
                    <a:spcBef>
                      <a:spcPct val="0"/>
                    </a:spcBef>
                    <a:spcAft>
                      <a:spcPct val="0"/>
                    </a:spcAft>
                    <a:defRPr kumimoji="1" kern="1200">
                      <a:solidFill>
                        <a:schemeClr val="tx1"/>
                      </a:solidFill>
                      <a:latin typeface="Calibri" pitchFamily="34" charset="0"/>
                      <a:ea typeface="新細明體" pitchFamily="18" charset="-120"/>
                      <a:cs typeface="+mn-cs"/>
                    </a:defRPr>
                  </a:lvl4pPr>
                  <a:lvl5pPr marL="1828800" algn="l" rtl="0" fontAlgn="base">
                    <a:spcBef>
                      <a:spcPct val="0"/>
                    </a:spcBef>
                    <a:spcAft>
                      <a:spcPct val="0"/>
                    </a:spcAft>
                    <a:defRPr kumimoji="1" kern="1200">
                      <a:solidFill>
                        <a:schemeClr val="tx1"/>
                      </a:solidFill>
                      <a:latin typeface="Calibri" pitchFamily="34" charset="0"/>
                      <a:ea typeface="新細明體" pitchFamily="18" charset="-120"/>
                      <a:cs typeface="+mn-cs"/>
                    </a:defRPr>
                  </a:lvl5pPr>
                  <a:lvl6pPr marL="2286000" algn="l" defTabSz="914400" rtl="0" eaLnBrk="1" latinLnBrk="0" hangingPunct="1">
                    <a:defRPr kumimoji="1" kern="1200">
                      <a:solidFill>
                        <a:schemeClr val="tx1"/>
                      </a:solidFill>
                      <a:latin typeface="Calibri" pitchFamily="34" charset="0"/>
                      <a:ea typeface="新細明體" pitchFamily="18" charset="-120"/>
                      <a:cs typeface="+mn-cs"/>
                    </a:defRPr>
                  </a:lvl6pPr>
                  <a:lvl7pPr marL="2743200" algn="l" defTabSz="914400" rtl="0" eaLnBrk="1" latinLnBrk="0" hangingPunct="1">
                    <a:defRPr kumimoji="1" kern="1200">
                      <a:solidFill>
                        <a:schemeClr val="tx1"/>
                      </a:solidFill>
                      <a:latin typeface="Calibri" pitchFamily="34" charset="0"/>
                      <a:ea typeface="新細明體" pitchFamily="18" charset="-120"/>
                      <a:cs typeface="+mn-cs"/>
                    </a:defRPr>
                  </a:lvl7pPr>
                  <a:lvl8pPr marL="3200400" algn="l" defTabSz="914400" rtl="0" eaLnBrk="1" latinLnBrk="0" hangingPunct="1">
                    <a:defRPr kumimoji="1" kern="1200">
                      <a:solidFill>
                        <a:schemeClr val="tx1"/>
                      </a:solidFill>
                      <a:latin typeface="Calibri" pitchFamily="34" charset="0"/>
                      <a:ea typeface="新細明體" pitchFamily="18" charset="-120"/>
                      <a:cs typeface="+mn-cs"/>
                    </a:defRPr>
                  </a:lvl8pPr>
                  <a:lvl9pPr marL="3657600" algn="l" defTabSz="914400" rtl="0" eaLnBrk="1" latinLnBrk="0" hangingPunct="1">
                    <a:defRPr kumimoji="1" kern="1200">
                      <a:solidFill>
                        <a:schemeClr val="tx1"/>
                      </a:solidFill>
                      <a:latin typeface="Calibri" pitchFamily="34" charset="0"/>
                      <a:ea typeface="新細明體" pitchFamily="18" charset="-120"/>
                      <a:cs typeface="+mn-cs"/>
                    </a:defRPr>
                  </a:lvl9pPr>
                </a:lstStyle>
                <a:p>
                  <a:pPr/>
                  <a14:m>
                    <m:oMathPara xmlns:m="http://schemas.openxmlformats.org/officeDocument/2006/math">
                      <m:oMathParaPr>
                        <m:jc m:val="centerGroup"/>
                      </m:oMathParaPr>
                      <m:oMath xmlns:m="http://schemas.openxmlformats.org/officeDocument/2006/math">
                        <m:sSub>
                          <m:sSubPr>
                            <m:ctrlPr>
                              <a:rPr kumimoji="0" lang="en-US" altLang="zh-TW" sz="2000" i="1" smtClean="0">
                                <a:solidFill>
                                  <a:srgbClr val="000000"/>
                                </a:solidFill>
                                <a:latin typeface="Cambria Math" panose="02040503050406030204" pitchFamily="18" charset="0"/>
                                <a:cs typeface="Times New Roman" pitchFamily="18" charset="0"/>
                              </a:rPr>
                            </m:ctrlPr>
                          </m:sSubPr>
                          <m:e>
                            <m:r>
                              <a:rPr kumimoji="0" lang="zh-TW" altLang="en-US" sz="2000" i="1" smtClean="0">
                                <a:solidFill>
                                  <a:srgbClr val="000000"/>
                                </a:solidFill>
                                <a:latin typeface="Cambria Math"/>
                                <a:cs typeface="Times New Roman" pitchFamily="18" charset="0"/>
                              </a:rPr>
                              <m:t>𝜔</m:t>
                            </m:r>
                          </m:e>
                          <m:sub>
                            <m:r>
                              <a:rPr kumimoji="0" lang="en-US" altLang="zh-TW" sz="2000" b="0" i="1" smtClean="0">
                                <a:solidFill>
                                  <a:srgbClr val="000000"/>
                                </a:solidFill>
                                <a:latin typeface="Cambria Math"/>
                                <a:cs typeface="Times New Roman" pitchFamily="18" charset="0"/>
                              </a:rPr>
                              <m:t>3</m:t>
                            </m:r>
                          </m:sub>
                        </m:sSub>
                      </m:oMath>
                    </m:oMathPara>
                  </a14:m>
                  <a:endParaRPr lang="zh-TW" altLang="en-US" sz="2000" dirty="0"/>
                </a:p>
              </p:txBody>
            </p:sp>
          </mc:Choice>
          <mc:Fallback xmlns="">
            <p:sp>
              <p:nvSpPr>
                <p:cNvPr id="42" name="矩形 41">
                  <a:extLst>
                    <a:ext uri="{FF2B5EF4-FFF2-40B4-BE49-F238E27FC236}">
                      <a16:creationId xmlns:a16="http://schemas.microsoft.com/office/drawing/2014/main" id="{1BF75988-34AD-48F5-A0C6-236D5A08E363}"/>
                    </a:ext>
                  </a:extLst>
                </p:cNvPr>
                <p:cNvSpPr>
                  <a:spLocks noRot="1" noChangeAspect="1" noMove="1" noResize="1" noEditPoints="1" noAdjustHandles="1" noChangeArrowheads="1" noChangeShapeType="1" noTextEdit="1"/>
                </p:cNvSpPr>
                <p:nvPr/>
              </p:nvSpPr>
              <p:spPr>
                <a:xfrm>
                  <a:off x="6985525" y="5097409"/>
                  <a:ext cx="547971" cy="400110"/>
                </a:xfrm>
                <a:prstGeom prst="rect">
                  <a:avLst/>
                </a:prstGeom>
                <a:blipFill>
                  <a:blip r:embed="rId12"/>
                  <a:stretch>
                    <a:fillRect/>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2255697161"/>
      </p:ext>
    </p:extLst>
  </p:cSld>
  <p:clrMapOvr>
    <a:masterClrMapping/>
  </p:clrMapOvr>
  <p:transition spd="med">
    <p:cut/>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25C303-6879-D547-8125-F07718E64B38}"/>
              </a:ext>
            </a:extLst>
          </p:cNvPr>
          <p:cNvSpPr>
            <a:spLocks noGrp="1"/>
          </p:cNvSpPr>
          <p:nvPr>
            <p:ph type="title"/>
          </p:nvPr>
        </p:nvSpPr>
        <p:spPr>
          <a:xfrm>
            <a:off x="660400" y="228602"/>
            <a:ext cx="10657633" cy="784225"/>
          </a:xfrm>
        </p:spPr>
        <p:txBody>
          <a:bodyPr/>
          <a:lstStyle/>
          <a:p>
            <a:r>
              <a:rPr lang="en-US" altLang="zh-CN" sz="3200" dirty="0">
                <a:solidFill>
                  <a:schemeClr val="tx1"/>
                </a:solidFill>
                <a:latin typeface="Times New Roman" panose="02020603050405020304" pitchFamily="18" charset="0"/>
                <a:cs typeface="Times New Roman" panose="02020603050405020304" pitchFamily="18" charset="0"/>
              </a:rPr>
              <a:t>Response of LTI Systems to Exponential Signal</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4540E06A-412C-CE41-9E57-121FB374F2B8}"/>
                  </a:ext>
                </a:extLst>
              </p:cNvPr>
              <p:cNvSpPr>
                <a:spLocks noGrp="1"/>
              </p:cNvSpPr>
              <p:nvPr>
                <p:ph idx="1"/>
              </p:nvPr>
            </p:nvSpPr>
            <p:spPr>
              <a:xfrm>
                <a:off x="509872" y="1301808"/>
                <a:ext cx="10958688" cy="5113282"/>
              </a:xfrm>
            </p:spPr>
            <p:txBody>
              <a:bodyPr/>
              <a:lstStyle/>
              <a:p>
                <a:pPr marL="0" indent="0">
                  <a:buNone/>
                </a:pPr>
                <a14:m>
                  <m:oMathPara xmlns:m="http://schemas.openxmlformats.org/officeDocument/2006/math">
                    <m:oMathParaPr>
                      <m:jc m:val="centerGroup"/>
                    </m:oMathParaPr>
                    <m:oMath xmlns:m="http://schemas.openxmlformats.org/officeDocument/2006/math">
                      <m:r>
                        <a:rPr lang="en-US" altLang="zh-TW" sz="2800" i="1" smtClean="0">
                          <a:solidFill>
                            <a:srgbClr val="000000"/>
                          </a:solidFill>
                          <a:latin typeface="Cambria Math"/>
                          <a:cs typeface="Times New Roman" pitchFamily="18" charset="0"/>
                        </a:rPr>
                        <m:t>𝑥</m:t>
                      </m:r>
                      <m:d>
                        <m:dPr>
                          <m:ctrlPr>
                            <a:rPr lang="en-US" altLang="zh-TW" sz="2800" i="1">
                              <a:solidFill>
                                <a:srgbClr val="000000"/>
                              </a:solidFill>
                              <a:latin typeface="Cambria Math" panose="02040503050406030204" pitchFamily="18" charset="0"/>
                              <a:cs typeface="Times New Roman" pitchFamily="18" charset="0"/>
                            </a:rPr>
                          </m:ctrlPr>
                        </m:dPr>
                        <m:e>
                          <m:r>
                            <a:rPr lang="en-US" altLang="zh-TW" sz="2800" i="1">
                              <a:solidFill>
                                <a:srgbClr val="000000"/>
                              </a:solidFill>
                              <a:latin typeface="Cambria Math"/>
                              <a:cs typeface="Times New Roman" pitchFamily="18" charset="0"/>
                            </a:rPr>
                            <m:t>𝑡</m:t>
                          </m:r>
                        </m:e>
                      </m:d>
                      <m:r>
                        <a:rPr lang="en-US" altLang="zh-TW" sz="2800" i="1">
                          <a:solidFill>
                            <a:srgbClr val="000000"/>
                          </a:solidFill>
                          <a:latin typeface="Cambria Math" panose="02040503050406030204" pitchFamily="18" charset="0"/>
                          <a:cs typeface="Times New Roman" pitchFamily="18" charset="0"/>
                        </a:rPr>
                        <m:t>=</m:t>
                      </m:r>
                      <m:nary>
                        <m:naryPr>
                          <m:chr m:val="∑"/>
                          <m:ctrlPr>
                            <a:rPr lang="en-US" altLang="zh-CN" sz="2800" i="1">
                              <a:latin typeface="Cambria Math" panose="02040503050406030204" pitchFamily="18" charset="0"/>
                              <a:cs typeface="Times New Roman" panose="02020603050405020304" pitchFamily="18" charset="0"/>
                            </a:rPr>
                          </m:ctrlPr>
                        </m:naryPr>
                        <m:sub>
                          <m:r>
                            <m:rPr>
                              <m:brk m:alnAt="23"/>
                            </m:rPr>
                            <a:rPr lang="en-US" altLang="zh-CN" sz="2800" i="1">
                              <a:latin typeface="Cambria Math" panose="02040503050406030204" pitchFamily="18" charset="0"/>
                              <a:cs typeface="Times New Roman" panose="02020603050405020304" pitchFamily="18" charset="0"/>
                            </a:rPr>
                            <m:t>𝑘</m:t>
                          </m:r>
                          <m:r>
                            <a:rPr lang="en-US" altLang="zh-CN" sz="2800" i="1">
                              <a:latin typeface="Cambria Math" panose="02040503050406030204" pitchFamily="18" charset="0"/>
                              <a:cs typeface="Times New Roman" panose="02020603050405020304" pitchFamily="18" charset="0"/>
                            </a:rPr>
                            <m:t>=−</m:t>
                          </m:r>
                          <m:r>
                            <a:rPr lang="en-US" altLang="zh-CN" sz="2800" i="1">
                              <a:latin typeface="Cambria Math" panose="02040503050406030204" pitchFamily="18" charset="0"/>
                              <a:ea typeface="Cambria Math" panose="02040503050406030204" pitchFamily="18" charset="0"/>
                              <a:cs typeface="Times New Roman" panose="02020603050405020304" pitchFamily="18" charset="0"/>
                            </a:rPr>
                            <m:t>∞</m:t>
                          </m:r>
                        </m:sub>
                        <m:sup>
                          <m:r>
                            <a:rPr lang="en-US" altLang="zh-CN" sz="2800" i="1">
                              <a:latin typeface="Cambria Math" panose="02040503050406030204" pitchFamily="18" charset="0"/>
                              <a:ea typeface="Cambria Math" panose="02040503050406030204" pitchFamily="18" charset="0"/>
                              <a:cs typeface="Times New Roman" panose="02020603050405020304" pitchFamily="18" charset="0"/>
                            </a:rPr>
                            <m:t>∞</m:t>
                          </m:r>
                        </m:sup>
                        <m:e>
                          <m:sSub>
                            <m:sSubPr>
                              <m:ctrlPr>
                                <a:rPr lang="en-US" altLang="zh-CN" sz="28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800" i="1">
                                  <a:latin typeface="Cambria Math" panose="02040503050406030204" pitchFamily="18" charset="0"/>
                                  <a:ea typeface="Cambria Math" panose="02040503050406030204" pitchFamily="18" charset="0"/>
                                  <a:cs typeface="Times New Roman" panose="02020603050405020304" pitchFamily="18" charset="0"/>
                                </a:rPr>
                                <m:t>𝑎</m:t>
                              </m:r>
                            </m:e>
                            <m:sub>
                              <m:r>
                                <a:rPr lang="en-US" altLang="zh-CN" sz="2800" i="1">
                                  <a:latin typeface="Cambria Math" panose="02040503050406030204" pitchFamily="18" charset="0"/>
                                  <a:ea typeface="Cambria Math" panose="02040503050406030204" pitchFamily="18" charset="0"/>
                                  <a:cs typeface="Times New Roman" panose="02020603050405020304" pitchFamily="18" charset="0"/>
                                </a:rPr>
                                <m:t>𝑘</m:t>
                              </m:r>
                            </m:sub>
                          </m:sSub>
                          <m:sSup>
                            <m:sSupPr>
                              <m:ctrlPr>
                                <a:rPr lang="en-US" altLang="zh-CN" sz="2800" i="1">
                                  <a:latin typeface="Cambria Math" panose="02040503050406030204" pitchFamily="18" charset="0"/>
                                  <a:cs typeface="Times New Roman" panose="02020603050405020304" pitchFamily="18" charset="0"/>
                                </a:rPr>
                              </m:ctrlPr>
                            </m:sSupPr>
                            <m:e>
                              <m:r>
                                <a:rPr lang="en-US" altLang="zh-CN" sz="2800" i="1">
                                  <a:latin typeface="Cambria Math" panose="02040503050406030204" pitchFamily="18" charset="0"/>
                                  <a:cs typeface="Times New Roman" panose="02020603050405020304" pitchFamily="18" charset="0"/>
                                </a:rPr>
                                <m:t>𝑒</m:t>
                              </m:r>
                            </m:e>
                            <m:sup>
                              <m:r>
                                <a:rPr lang="en-US" altLang="zh-CN" sz="2800" i="1">
                                  <a:latin typeface="Cambria Math" panose="02040503050406030204" pitchFamily="18" charset="0"/>
                                  <a:cs typeface="Times New Roman" panose="02020603050405020304" pitchFamily="18" charset="0"/>
                                </a:rPr>
                                <m:t>𝑗𝑘</m:t>
                              </m:r>
                              <m:sSub>
                                <m:sSubPr>
                                  <m:ctrlPr>
                                    <a:rPr lang="en-US" altLang="zh-CN" sz="2800" i="1">
                                      <a:latin typeface="Cambria Math" panose="02040503050406030204" pitchFamily="18" charset="0"/>
                                      <a:cs typeface="Times New Roman" panose="02020603050405020304" pitchFamily="18" charset="0"/>
                                    </a:rPr>
                                  </m:ctrlPr>
                                </m:sSubPr>
                                <m:e>
                                  <m:r>
                                    <a:rPr lang="zh-CN" altLang="en-US" sz="2800" i="1">
                                      <a:latin typeface="Cambria Math" panose="02040503050406030204" pitchFamily="18" charset="0"/>
                                      <a:cs typeface="Times New Roman" panose="02020603050405020304" pitchFamily="18" charset="0"/>
                                    </a:rPr>
                                    <m:t>𝜔</m:t>
                                  </m:r>
                                </m:e>
                                <m:sub>
                                  <m:r>
                                    <a:rPr lang="en-US" altLang="zh-CN" sz="2800" i="1">
                                      <a:latin typeface="Cambria Math" panose="02040503050406030204" pitchFamily="18" charset="0"/>
                                      <a:cs typeface="Times New Roman" panose="02020603050405020304" pitchFamily="18" charset="0"/>
                                    </a:rPr>
                                    <m:t>0</m:t>
                                  </m:r>
                                </m:sub>
                              </m:sSub>
                              <m:r>
                                <a:rPr lang="en-US" altLang="zh-CN" sz="2800" i="1">
                                  <a:latin typeface="Cambria Math" panose="02040503050406030204" pitchFamily="18" charset="0"/>
                                  <a:cs typeface="Times New Roman" panose="02020603050405020304" pitchFamily="18" charset="0"/>
                                </a:rPr>
                                <m:t>𝑡</m:t>
                              </m:r>
                            </m:sup>
                          </m:sSup>
                        </m:e>
                      </m:nary>
                      <m:r>
                        <a:rPr lang="en-US" altLang="zh-CN" sz="2800" b="0" i="1" smtClean="0">
                          <a:latin typeface="Cambria Math" panose="02040503050406030204" pitchFamily="18" charset="0"/>
                          <a:cs typeface="Times New Roman" panose="02020603050405020304" pitchFamily="18" charset="0"/>
                        </a:rPr>
                        <m:t>   →   </m:t>
                      </m:r>
                      <m:r>
                        <a:rPr kumimoji="0" lang="en-US" altLang="zh-TW" sz="2800" b="0" i="1" smtClean="0">
                          <a:solidFill>
                            <a:srgbClr val="000000"/>
                          </a:solidFill>
                          <a:latin typeface="Cambria Math" panose="02040503050406030204" pitchFamily="18" charset="0"/>
                          <a:cs typeface="Times New Roman" pitchFamily="18" charset="0"/>
                        </a:rPr>
                        <m:t>𝑦</m:t>
                      </m:r>
                      <m:d>
                        <m:dPr>
                          <m:ctrlPr>
                            <a:rPr kumimoji="0" lang="en-US" altLang="zh-TW" sz="2800" b="0" i="1">
                              <a:solidFill>
                                <a:srgbClr val="000000"/>
                              </a:solidFill>
                              <a:latin typeface="Cambria Math" panose="02040503050406030204" pitchFamily="18" charset="0"/>
                              <a:cs typeface="Times New Roman" pitchFamily="18" charset="0"/>
                            </a:rPr>
                          </m:ctrlPr>
                        </m:dPr>
                        <m:e>
                          <m:r>
                            <a:rPr kumimoji="0" lang="en-US" altLang="zh-TW" sz="2800" i="1">
                              <a:solidFill>
                                <a:srgbClr val="000000"/>
                              </a:solidFill>
                              <a:latin typeface="Cambria Math"/>
                              <a:cs typeface="Times New Roman" pitchFamily="18" charset="0"/>
                            </a:rPr>
                            <m:t>𝑡</m:t>
                          </m:r>
                        </m:e>
                      </m:d>
                      <m:r>
                        <a:rPr kumimoji="0" lang="en-US" altLang="zh-TW" sz="2800" b="0" i="1" smtClean="0">
                          <a:solidFill>
                            <a:srgbClr val="000000"/>
                          </a:solidFill>
                          <a:latin typeface="Cambria Math" panose="02040503050406030204" pitchFamily="18" charset="0"/>
                          <a:cs typeface="Times New Roman" pitchFamily="18" charset="0"/>
                        </a:rPr>
                        <m:t>=</m:t>
                      </m:r>
                      <m:nary>
                        <m:naryPr>
                          <m:chr m:val="∑"/>
                          <m:ctrlPr>
                            <a:rPr lang="en-US" altLang="zh-CN" sz="2800" i="1">
                              <a:latin typeface="Cambria Math" panose="02040503050406030204" pitchFamily="18" charset="0"/>
                              <a:cs typeface="Times New Roman" panose="02020603050405020304" pitchFamily="18" charset="0"/>
                            </a:rPr>
                          </m:ctrlPr>
                        </m:naryPr>
                        <m:sub>
                          <m:r>
                            <m:rPr>
                              <m:brk m:alnAt="23"/>
                            </m:rPr>
                            <a:rPr lang="en-US" altLang="zh-CN" sz="2800" i="1">
                              <a:latin typeface="Cambria Math" panose="02040503050406030204" pitchFamily="18" charset="0"/>
                              <a:cs typeface="Times New Roman" panose="02020603050405020304" pitchFamily="18" charset="0"/>
                            </a:rPr>
                            <m:t>𝑘</m:t>
                          </m:r>
                          <m:r>
                            <a:rPr lang="en-US" altLang="zh-CN" sz="2800" i="1">
                              <a:latin typeface="Cambria Math" panose="02040503050406030204" pitchFamily="18" charset="0"/>
                              <a:cs typeface="Times New Roman" panose="02020603050405020304" pitchFamily="18" charset="0"/>
                            </a:rPr>
                            <m:t>=−</m:t>
                          </m:r>
                          <m:r>
                            <a:rPr lang="en-US" altLang="zh-CN" sz="2800" i="1">
                              <a:latin typeface="Cambria Math" panose="02040503050406030204" pitchFamily="18" charset="0"/>
                              <a:ea typeface="Cambria Math" panose="02040503050406030204" pitchFamily="18" charset="0"/>
                              <a:cs typeface="Times New Roman" panose="02020603050405020304" pitchFamily="18" charset="0"/>
                            </a:rPr>
                            <m:t>∞</m:t>
                          </m:r>
                        </m:sub>
                        <m:sup>
                          <m:r>
                            <a:rPr lang="en-US" altLang="zh-CN" sz="2800" i="1">
                              <a:latin typeface="Cambria Math" panose="02040503050406030204" pitchFamily="18" charset="0"/>
                              <a:ea typeface="Cambria Math" panose="02040503050406030204" pitchFamily="18" charset="0"/>
                              <a:cs typeface="Times New Roman" panose="02020603050405020304" pitchFamily="18" charset="0"/>
                            </a:rPr>
                            <m:t>∞</m:t>
                          </m:r>
                        </m:sup>
                        <m:e>
                          <m:sSub>
                            <m:sSubPr>
                              <m:ctrlPr>
                                <a:rPr lang="en-US" altLang="zh-CN" sz="28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800" i="1">
                                  <a:latin typeface="Cambria Math" panose="02040503050406030204" pitchFamily="18" charset="0"/>
                                  <a:ea typeface="Cambria Math" panose="02040503050406030204" pitchFamily="18" charset="0"/>
                                  <a:cs typeface="Times New Roman" panose="02020603050405020304" pitchFamily="18" charset="0"/>
                                </a:rPr>
                                <m:t>𝑎</m:t>
                              </m:r>
                            </m:e>
                            <m:sub>
                              <m:r>
                                <a:rPr lang="en-US" altLang="zh-CN" sz="2800" i="1">
                                  <a:latin typeface="Cambria Math" panose="02040503050406030204" pitchFamily="18" charset="0"/>
                                  <a:ea typeface="Cambria Math" panose="02040503050406030204" pitchFamily="18" charset="0"/>
                                  <a:cs typeface="Times New Roman" panose="02020603050405020304" pitchFamily="18" charset="0"/>
                                </a:rPr>
                                <m:t>𝑘</m:t>
                              </m:r>
                            </m:sub>
                          </m:sSub>
                          <m:sSup>
                            <m:sSupPr>
                              <m:ctrlPr>
                                <a:rPr lang="en-US" altLang="zh-CN" sz="2800" i="1">
                                  <a:latin typeface="Cambria Math" panose="02040503050406030204" pitchFamily="18" charset="0"/>
                                  <a:cs typeface="Times New Roman" panose="02020603050405020304" pitchFamily="18" charset="0"/>
                                </a:rPr>
                              </m:ctrlPr>
                            </m:sSupPr>
                            <m:e>
                              <m:r>
                                <a:rPr lang="en-US" altLang="zh-CN" sz="2800" i="1">
                                  <a:latin typeface="Cambria Math" panose="02040503050406030204" pitchFamily="18" charset="0"/>
                                  <a:cs typeface="Times New Roman" panose="02020603050405020304" pitchFamily="18" charset="0"/>
                                </a:rPr>
                                <m:t>𝑒</m:t>
                              </m:r>
                            </m:e>
                            <m:sup>
                              <m:r>
                                <a:rPr lang="en-US" altLang="zh-CN" sz="2800" i="1">
                                  <a:latin typeface="Cambria Math" panose="02040503050406030204" pitchFamily="18" charset="0"/>
                                  <a:cs typeface="Times New Roman" panose="02020603050405020304" pitchFamily="18" charset="0"/>
                                </a:rPr>
                                <m:t>𝑗𝑘</m:t>
                              </m:r>
                              <m:sSub>
                                <m:sSubPr>
                                  <m:ctrlPr>
                                    <a:rPr lang="en-US" altLang="zh-CN" sz="2800" i="1">
                                      <a:latin typeface="Cambria Math" panose="02040503050406030204" pitchFamily="18" charset="0"/>
                                      <a:cs typeface="Times New Roman" panose="02020603050405020304" pitchFamily="18" charset="0"/>
                                    </a:rPr>
                                  </m:ctrlPr>
                                </m:sSubPr>
                                <m:e>
                                  <m:r>
                                    <a:rPr lang="zh-CN" altLang="en-US" sz="2800" i="1">
                                      <a:latin typeface="Cambria Math" panose="02040503050406030204" pitchFamily="18" charset="0"/>
                                      <a:cs typeface="Times New Roman" panose="02020603050405020304" pitchFamily="18" charset="0"/>
                                    </a:rPr>
                                    <m:t>𝜔</m:t>
                                  </m:r>
                                </m:e>
                                <m:sub>
                                  <m:r>
                                    <a:rPr lang="en-US" altLang="zh-CN" sz="2800" i="1">
                                      <a:latin typeface="Cambria Math" panose="02040503050406030204" pitchFamily="18" charset="0"/>
                                      <a:cs typeface="Times New Roman" panose="02020603050405020304" pitchFamily="18" charset="0"/>
                                    </a:rPr>
                                    <m:t>0</m:t>
                                  </m:r>
                                </m:sub>
                              </m:sSub>
                              <m:r>
                                <a:rPr lang="en-US" altLang="zh-CN" sz="2800" i="1">
                                  <a:latin typeface="Cambria Math" panose="02040503050406030204" pitchFamily="18" charset="0"/>
                                  <a:cs typeface="Times New Roman" panose="02020603050405020304" pitchFamily="18" charset="0"/>
                                </a:rPr>
                                <m:t>𝑡</m:t>
                              </m:r>
                            </m:sup>
                          </m:sSup>
                          <m:r>
                            <a:rPr lang="en-US" altLang="zh-CN" sz="2800" b="0" i="1" smtClean="0">
                              <a:latin typeface="Cambria Math" panose="02040503050406030204" pitchFamily="18" charset="0"/>
                              <a:cs typeface="Times New Roman" panose="02020603050405020304" pitchFamily="18" charset="0"/>
                            </a:rPr>
                            <m:t>𝐻</m:t>
                          </m:r>
                          <m:r>
                            <a:rPr lang="en-US" altLang="zh-CN" sz="2800" b="0" i="1" smtClean="0">
                              <a:latin typeface="Cambria Math" panose="02040503050406030204" pitchFamily="18" charset="0"/>
                              <a:cs typeface="Times New Roman" panose="02020603050405020304" pitchFamily="18" charset="0"/>
                            </a:rPr>
                            <m:t>(</m:t>
                          </m:r>
                          <m:r>
                            <a:rPr lang="en-US" altLang="zh-CN" sz="2800" i="1">
                              <a:latin typeface="Cambria Math" panose="02040503050406030204" pitchFamily="18" charset="0"/>
                              <a:cs typeface="Times New Roman" panose="02020603050405020304" pitchFamily="18" charset="0"/>
                            </a:rPr>
                            <m:t>𝑗𝑘</m:t>
                          </m:r>
                          <m:sSub>
                            <m:sSubPr>
                              <m:ctrlPr>
                                <a:rPr lang="en-US" altLang="zh-CN" sz="2800" i="1">
                                  <a:latin typeface="Cambria Math" panose="02040503050406030204" pitchFamily="18" charset="0"/>
                                  <a:cs typeface="Times New Roman" panose="02020603050405020304" pitchFamily="18" charset="0"/>
                                </a:rPr>
                              </m:ctrlPr>
                            </m:sSubPr>
                            <m:e>
                              <m:r>
                                <a:rPr lang="zh-CN" altLang="en-US" sz="2800" i="1">
                                  <a:latin typeface="Cambria Math" panose="02040503050406030204" pitchFamily="18" charset="0"/>
                                  <a:cs typeface="Times New Roman" panose="02020603050405020304" pitchFamily="18" charset="0"/>
                                </a:rPr>
                                <m:t>𝜔</m:t>
                              </m:r>
                            </m:e>
                            <m:sub>
                              <m:r>
                                <a:rPr lang="en-US" altLang="zh-CN" sz="2800" i="1">
                                  <a:latin typeface="Cambria Math" panose="02040503050406030204" pitchFamily="18" charset="0"/>
                                  <a:cs typeface="Times New Roman" panose="02020603050405020304" pitchFamily="18" charset="0"/>
                                </a:rPr>
                                <m:t>0</m:t>
                              </m:r>
                            </m:sub>
                          </m:sSub>
                          <m:r>
                            <a:rPr lang="en-US" altLang="zh-CN" sz="2800" b="0" i="1" smtClean="0">
                              <a:latin typeface="Cambria Math" panose="02040503050406030204" pitchFamily="18" charset="0"/>
                              <a:cs typeface="Times New Roman" panose="02020603050405020304" pitchFamily="18" charset="0"/>
                            </a:rPr>
                            <m:t>)</m:t>
                          </m:r>
                        </m:e>
                      </m:nary>
                    </m:oMath>
                  </m:oMathPara>
                </a14:m>
                <a:endParaRPr lang="en-US" altLang="zh-TW" sz="2800" dirty="0">
                  <a:solidFill>
                    <a:srgbClr val="000000"/>
                  </a:solidFill>
                  <a:latin typeface="Times New Roman" pitchFamily="18" charset="0"/>
                  <a:cs typeface="Times New Roman" pitchFamily="18" charset="0"/>
                </a:endParaRPr>
              </a:p>
              <a:p>
                <a:pPr marL="0" indent="0">
                  <a:buNone/>
                </a:pPr>
                <a:endParaRPr kumimoji="0" lang="en-US" altLang="zh-TW" sz="2800" kern="100" dirty="0">
                  <a:solidFill>
                    <a:srgbClr val="000000"/>
                  </a:solidFill>
                  <a:latin typeface="Times New Roman" pitchFamily="18" charset="0"/>
                  <a:ea typeface="標楷體"/>
                  <a:cs typeface="Times New Roman" pitchFamily="18" charset="0"/>
                </a:endParaRPr>
              </a:p>
              <a:p>
                <a:pPr>
                  <a:buFont typeface="Arial" panose="020B0604020202020204" pitchFamily="34" charset="0"/>
                  <a:buChar char="•"/>
                </a:pPr>
                <a:r>
                  <a:rPr lang="en-US" altLang="zh-TW" sz="2800" kern="100" dirty="0">
                    <a:solidFill>
                      <a:prstClr val="black"/>
                    </a:solidFill>
                    <a:latin typeface="Times New Roman"/>
                    <a:ea typeface="標楷體"/>
                  </a:rPr>
                  <a:t>    E</a:t>
                </a:r>
                <a:r>
                  <a:rPr kumimoji="0" lang="en-US" altLang="zh-TW" sz="2800" kern="100" dirty="0">
                    <a:solidFill>
                      <a:prstClr val="black"/>
                    </a:solidFill>
                    <a:latin typeface="Times New Roman"/>
                    <a:ea typeface="標楷體"/>
                  </a:rPr>
                  <a:t>ach frequency component never split to other frequency components, no convolution involved, realizing fast and convenient signal processing.</a:t>
                </a:r>
              </a:p>
              <a:p>
                <a:pPr marL="0" indent="0">
                  <a:buNone/>
                </a:pPr>
                <a:r>
                  <a:rPr lang="zh-CN" altLang="en-US" sz="2000" b="0" i="0" dirty="0">
                    <a:solidFill>
                      <a:srgbClr val="333333"/>
                    </a:solidFill>
                    <a:effectLst/>
                    <a:latin typeface="Arial" panose="020B0604020202020204" pitchFamily="34" charset="0"/>
                  </a:rPr>
                  <a:t>每个频率分量不分裂到其他频率分量，不涉及卷积，实现了快速方便的信号处理。</a:t>
                </a: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dirty="0">
                  <a:solidFill>
                    <a:srgbClr val="000000"/>
                  </a:solidFill>
                  <a:latin typeface="Times New Roman" pitchFamily="18" charset="0"/>
                  <a:cs typeface="Times New Roman" pitchFamily="18" charset="0"/>
                </a:endParaRPr>
              </a:p>
              <a:p>
                <a:pPr marL="0" indent="0">
                  <a:buNone/>
                </a:pPr>
                <a:endParaRPr lang="en-US" altLang="zh-CN"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kumimoji="0" lang="zh-TW" altLang="en-US" sz="2800" dirty="0">
                  <a:solidFill>
                    <a:srgbClr val="000000"/>
                  </a:solidFill>
                  <a:latin typeface="Times New Roman" pitchFamily="18" charset="0"/>
                  <a:cs typeface="Times New Roman" pitchFamily="18" charset="0"/>
                </a:endParaRPr>
              </a:p>
              <a:p>
                <a:pPr marL="0" indent="0">
                  <a:buNone/>
                </a:pPr>
                <a:endParaRPr lang="en-US" altLang="zh-CN" sz="2800" dirty="0">
                  <a:solidFill>
                    <a:schemeClr val="tx1"/>
                  </a:solidFill>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endParaRPr lang="en-US" altLang="zh-CN"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CN" sz="28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3" name="内容占位符 2">
                <a:extLst>
                  <a:ext uri="{FF2B5EF4-FFF2-40B4-BE49-F238E27FC236}">
                    <a16:creationId xmlns:a16="http://schemas.microsoft.com/office/drawing/2014/main" id="{4540E06A-412C-CE41-9E57-121FB374F2B8}"/>
                  </a:ext>
                </a:extLst>
              </p:cNvPr>
              <p:cNvSpPr>
                <a:spLocks noGrp="1" noRot="1" noChangeAspect="1" noMove="1" noResize="1" noEditPoints="1" noAdjustHandles="1" noChangeArrowheads="1" noChangeShapeType="1" noTextEdit="1"/>
              </p:cNvSpPr>
              <p:nvPr>
                <p:ph idx="1"/>
              </p:nvPr>
            </p:nvSpPr>
            <p:spPr>
              <a:xfrm>
                <a:off x="509872" y="1301808"/>
                <a:ext cx="10958688" cy="5113282"/>
              </a:xfrm>
              <a:blipFill>
                <a:blip r:embed="rId3"/>
                <a:stretch>
                  <a:fillRect l="-1836"/>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id="{85E636C3-A315-5A44-AEB6-E49847757912}"/>
              </a:ext>
            </a:extLst>
          </p:cNvPr>
          <p:cNvSpPr>
            <a:spLocks noGrp="1"/>
          </p:cNvSpPr>
          <p:nvPr>
            <p:ph type="sldNum" sz="quarter" idx="12"/>
          </p:nvPr>
        </p:nvSpPr>
        <p:spPr/>
        <p:txBody>
          <a:bodyPr/>
          <a:lstStyle/>
          <a:p>
            <a:fld id="{89DB14B3-731A-4352-BC82-B1993596BD11}" type="slidenum">
              <a:rPr lang="zh-CN" altLang="en-US" smtClean="0"/>
              <a:pPr/>
              <a:t>24</a:t>
            </a:fld>
            <a:endParaRPr lang="zh-CN" altLang="en-US" dirty="0"/>
          </a:p>
        </p:txBody>
      </p:sp>
    </p:spTree>
    <p:extLst>
      <p:ext uri="{BB962C8B-B14F-4D97-AF65-F5344CB8AC3E}">
        <p14:creationId xmlns:p14="http://schemas.microsoft.com/office/powerpoint/2010/main" val="3523887087"/>
      </p:ext>
    </p:extLst>
  </p:cSld>
  <p:clrMapOvr>
    <a:masterClrMapping/>
  </p:clrMapOvr>
  <p:transition spd="med">
    <p:cut/>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25C303-6879-D547-8125-F07718E64B38}"/>
              </a:ext>
            </a:extLst>
          </p:cNvPr>
          <p:cNvSpPr>
            <a:spLocks noGrp="1"/>
          </p:cNvSpPr>
          <p:nvPr>
            <p:ph type="title"/>
          </p:nvPr>
        </p:nvSpPr>
        <p:spPr>
          <a:xfrm>
            <a:off x="660400" y="228602"/>
            <a:ext cx="10657633" cy="784225"/>
          </a:xfrm>
        </p:spPr>
        <p:txBody>
          <a:bodyPr/>
          <a:lstStyle/>
          <a:p>
            <a:r>
              <a:rPr lang="en-US" altLang="zh-CN" sz="3200" b="1" dirty="0">
                <a:solidFill>
                  <a:srgbClr val="527BBD"/>
                </a:solidFill>
                <a:latin typeface="Times New Roman" panose="02020603050405020304" pitchFamily="18" charset="0"/>
                <a:cs typeface="Times New Roman" panose="02020603050405020304" pitchFamily="18" charset="0"/>
              </a:rPr>
              <a:t>Outline: </a:t>
            </a:r>
            <a:r>
              <a:rPr lang="en-US" altLang="zh-CN" sz="3200" b="1" dirty="0">
                <a:solidFill>
                  <a:schemeClr val="tx1"/>
                </a:solidFill>
                <a:latin typeface="Times New Roman" panose="02020603050405020304" pitchFamily="18" charset="0"/>
                <a:cs typeface="Times New Roman" panose="02020603050405020304" pitchFamily="18" charset="0"/>
              </a:rPr>
              <a:t>Lecture 4: </a:t>
            </a:r>
            <a:r>
              <a:rPr lang="en-US" altLang="zh-CN" sz="3200" dirty="0">
                <a:solidFill>
                  <a:schemeClr val="tx1"/>
                </a:solidFill>
                <a:latin typeface="Times New Roman" panose="02020603050405020304" pitchFamily="18" charset="0"/>
                <a:cs typeface="Times New Roman" panose="02020603050405020304" pitchFamily="18" charset="0"/>
              </a:rPr>
              <a:t>Fourier Series of Continuous-time Signals</a:t>
            </a:r>
          </a:p>
        </p:txBody>
      </p:sp>
      <p:sp>
        <p:nvSpPr>
          <p:cNvPr id="3" name="内容占位符 2">
            <a:extLst>
              <a:ext uri="{FF2B5EF4-FFF2-40B4-BE49-F238E27FC236}">
                <a16:creationId xmlns:a16="http://schemas.microsoft.com/office/drawing/2014/main" id="{4540E06A-412C-CE41-9E57-121FB374F2B8}"/>
              </a:ext>
            </a:extLst>
          </p:cNvPr>
          <p:cNvSpPr>
            <a:spLocks noGrp="1"/>
          </p:cNvSpPr>
          <p:nvPr>
            <p:ph idx="1"/>
          </p:nvPr>
        </p:nvSpPr>
        <p:spPr>
          <a:xfrm>
            <a:off x="660400" y="1639890"/>
            <a:ext cx="10213767" cy="4583110"/>
          </a:xfrm>
        </p:spPr>
        <p:txBody>
          <a:bodyPr/>
          <a:lstStyle/>
          <a:p>
            <a:pPr marL="457200" indent="-457200">
              <a:buFont typeface="Arial" panose="020B0604020202020204" pitchFamily="34" charset="0"/>
              <a:buChar char="•"/>
            </a:pPr>
            <a:r>
              <a:rPr lang="en-US" altLang="zh-CN" sz="2800" dirty="0">
                <a:solidFill>
                  <a:schemeClr val="tx1"/>
                </a:solidFill>
                <a:latin typeface="Times New Roman" panose="02020603050405020304" pitchFamily="18" charset="0"/>
                <a:cs typeface="Times New Roman" panose="02020603050405020304" pitchFamily="18" charset="0"/>
              </a:rPr>
              <a:t>Time/Frequency Domain</a:t>
            </a:r>
          </a:p>
          <a:p>
            <a:pPr marL="0" indent="0">
              <a:buNone/>
            </a:pPr>
            <a:endParaRPr lang="en-US" altLang="zh-CN" sz="2800" dirty="0">
              <a:solidFill>
                <a:schemeClr val="tx1"/>
              </a:solidFill>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altLang="zh-CN" sz="2800" dirty="0">
                <a:solidFill>
                  <a:schemeClr val="tx1"/>
                </a:solidFill>
                <a:latin typeface="Times New Roman" panose="02020603050405020304" pitchFamily="18" charset="0"/>
                <a:cs typeface="Times New Roman" panose="02020603050405020304" pitchFamily="18" charset="0"/>
              </a:rPr>
              <a:t>    Response of LTI Systems to Exponential Signal</a:t>
            </a:r>
          </a:p>
          <a:p>
            <a:pPr marL="0" indent="0">
              <a:buNone/>
            </a:pPr>
            <a:endParaRPr lang="en-US" altLang="zh-CN" sz="2800" dirty="0">
              <a:solidFill>
                <a:schemeClr val="tx1"/>
              </a:solidFill>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US" altLang="zh-CN" sz="2800" dirty="0">
                <a:solidFill>
                  <a:srgbClr val="FF0000"/>
                </a:solidFill>
                <a:latin typeface="Times New Roman" panose="02020603050405020304" pitchFamily="18" charset="0"/>
                <a:cs typeface="Times New Roman" panose="02020603050405020304" pitchFamily="18" charset="0"/>
              </a:rPr>
              <a:t>Fourier Series</a:t>
            </a:r>
          </a:p>
          <a:p>
            <a:r>
              <a:rPr lang="en-US" altLang="zh-CN" sz="2800" dirty="0">
                <a:solidFill>
                  <a:srgbClr val="FF0000"/>
                </a:solidFill>
                <a:latin typeface="Times New Roman" panose="02020603050405020304" pitchFamily="18" charset="0"/>
                <a:cs typeface="Times New Roman" panose="02020603050405020304" pitchFamily="18" charset="0"/>
              </a:rPr>
              <a:t>	Fourier Series Representation</a:t>
            </a:r>
          </a:p>
          <a:p>
            <a:r>
              <a:rPr lang="en-US" altLang="zh-CN" sz="2800" dirty="0">
                <a:solidFill>
                  <a:schemeClr val="tx1"/>
                </a:solidFill>
                <a:latin typeface="Times New Roman" panose="02020603050405020304" pitchFamily="18" charset="0"/>
                <a:cs typeface="Times New Roman" panose="02020603050405020304" pitchFamily="18" charset="0"/>
              </a:rPr>
              <a:t>         Convergence Issue</a:t>
            </a:r>
          </a:p>
          <a:p>
            <a:r>
              <a:rPr lang="en-US" altLang="zh-CN" sz="2800" dirty="0">
                <a:solidFill>
                  <a:schemeClr val="tx1"/>
                </a:solidFill>
                <a:latin typeface="Times New Roman" panose="02020603050405020304" pitchFamily="18" charset="0"/>
                <a:cs typeface="Times New Roman" panose="02020603050405020304" pitchFamily="18" charset="0"/>
              </a:rPr>
              <a:t>	Fourier Series Properties</a:t>
            </a:r>
          </a:p>
        </p:txBody>
      </p:sp>
      <p:sp>
        <p:nvSpPr>
          <p:cNvPr id="4" name="灯片编号占位符 3">
            <a:extLst>
              <a:ext uri="{FF2B5EF4-FFF2-40B4-BE49-F238E27FC236}">
                <a16:creationId xmlns:a16="http://schemas.microsoft.com/office/drawing/2014/main" id="{85E636C3-A315-5A44-AEB6-E49847757912}"/>
              </a:ext>
            </a:extLst>
          </p:cNvPr>
          <p:cNvSpPr>
            <a:spLocks noGrp="1"/>
          </p:cNvSpPr>
          <p:nvPr>
            <p:ph type="sldNum" sz="quarter" idx="12"/>
          </p:nvPr>
        </p:nvSpPr>
        <p:spPr/>
        <p:txBody>
          <a:bodyPr/>
          <a:lstStyle/>
          <a:p>
            <a:fld id="{89DB14B3-731A-4352-BC82-B1993596BD11}" type="slidenum">
              <a:rPr lang="zh-CN" altLang="en-US" smtClean="0"/>
              <a:pPr/>
              <a:t>25</a:t>
            </a:fld>
            <a:endParaRPr lang="zh-CN" altLang="en-US" dirty="0"/>
          </a:p>
        </p:txBody>
      </p:sp>
    </p:spTree>
    <p:extLst>
      <p:ext uri="{BB962C8B-B14F-4D97-AF65-F5344CB8AC3E}">
        <p14:creationId xmlns:p14="http://schemas.microsoft.com/office/powerpoint/2010/main" val="955904106"/>
      </p:ext>
    </p:extLst>
  </p:cSld>
  <p:clrMapOvr>
    <a:masterClrMapping/>
  </p:clrMapOvr>
  <p:transition spd="med">
    <p:cut/>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25C303-6879-D547-8125-F07718E64B38}"/>
              </a:ext>
            </a:extLst>
          </p:cNvPr>
          <p:cNvSpPr>
            <a:spLocks noGrp="1"/>
          </p:cNvSpPr>
          <p:nvPr>
            <p:ph type="title"/>
          </p:nvPr>
        </p:nvSpPr>
        <p:spPr>
          <a:xfrm>
            <a:off x="660400" y="228602"/>
            <a:ext cx="10657633" cy="784225"/>
          </a:xfrm>
        </p:spPr>
        <p:txBody>
          <a:bodyPr/>
          <a:lstStyle/>
          <a:p>
            <a:r>
              <a:rPr lang="en-US" altLang="zh-CN" sz="3200" dirty="0">
                <a:solidFill>
                  <a:schemeClr val="tx1"/>
                </a:solidFill>
                <a:latin typeface="Times New Roman" panose="02020603050405020304" pitchFamily="18" charset="0"/>
                <a:cs typeface="Times New Roman" panose="02020603050405020304" pitchFamily="18" charset="0"/>
              </a:rPr>
              <a:t>Fourier Series Representation</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4540E06A-412C-CE41-9E57-121FB374F2B8}"/>
                  </a:ext>
                </a:extLst>
              </p:cNvPr>
              <p:cNvSpPr>
                <a:spLocks noGrp="1"/>
              </p:cNvSpPr>
              <p:nvPr>
                <p:ph idx="1"/>
              </p:nvPr>
            </p:nvSpPr>
            <p:spPr>
              <a:xfrm>
                <a:off x="509872" y="1149727"/>
                <a:ext cx="11682128" cy="5113282"/>
              </a:xfrm>
            </p:spPr>
            <p:txBody>
              <a:bodyPr/>
              <a:lstStyle/>
              <a:p>
                <a:pPr marL="0" indent="0">
                  <a:buNone/>
                </a:pPr>
                <a:r>
                  <a:rPr lang="en-US" altLang="zh-TW" sz="2800" dirty="0">
                    <a:solidFill>
                      <a:srgbClr val="000000"/>
                    </a:solidFill>
                    <a:latin typeface="Times New Roman" pitchFamily="18" charset="0"/>
                    <a:cs typeface="Times New Roman" pitchFamily="18" charset="0"/>
                  </a:rPr>
                  <a:t>Harmonically related complex exponentials</a:t>
                </a:r>
              </a:p>
              <a:p>
                <a:pPr marL="0" indent="0">
                  <a:buNone/>
                </a:pPr>
                <a14:m>
                  <m:oMathPara xmlns:m="http://schemas.openxmlformats.org/officeDocument/2006/math">
                    <m:oMathParaPr>
                      <m:jc m:val="centerGroup"/>
                    </m:oMathParaPr>
                    <m:oMath xmlns:m="http://schemas.openxmlformats.org/officeDocument/2006/math">
                      <m:r>
                        <a:rPr lang="en-US" altLang="zh-TW" sz="2800" i="1" smtClean="0">
                          <a:solidFill>
                            <a:srgbClr val="000000"/>
                          </a:solidFill>
                          <a:latin typeface="Cambria Math"/>
                          <a:cs typeface="Times New Roman" pitchFamily="18" charset="0"/>
                        </a:rPr>
                        <m:t>𝑥</m:t>
                      </m:r>
                      <m:d>
                        <m:dPr>
                          <m:ctrlPr>
                            <a:rPr lang="en-US" altLang="zh-TW" sz="2800" i="1">
                              <a:solidFill>
                                <a:srgbClr val="000000"/>
                              </a:solidFill>
                              <a:latin typeface="Cambria Math" panose="02040503050406030204" pitchFamily="18" charset="0"/>
                              <a:cs typeface="Times New Roman" pitchFamily="18" charset="0"/>
                            </a:rPr>
                          </m:ctrlPr>
                        </m:dPr>
                        <m:e>
                          <m:r>
                            <a:rPr lang="en-US" altLang="zh-TW" sz="2800" i="1">
                              <a:solidFill>
                                <a:srgbClr val="000000"/>
                              </a:solidFill>
                              <a:latin typeface="Cambria Math"/>
                              <a:cs typeface="Times New Roman" pitchFamily="18" charset="0"/>
                            </a:rPr>
                            <m:t>𝑡</m:t>
                          </m:r>
                        </m:e>
                      </m:d>
                      <m:r>
                        <a:rPr lang="en-US" altLang="zh-TW" sz="2800" i="1">
                          <a:solidFill>
                            <a:srgbClr val="000000"/>
                          </a:solidFill>
                          <a:latin typeface="Cambria Math" panose="02040503050406030204" pitchFamily="18" charset="0"/>
                          <a:cs typeface="Times New Roman" pitchFamily="18" charset="0"/>
                        </a:rPr>
                        <m:t>=</m:t>
                      </m:r>
                      <m:nary>
                        <m:naryPr>
                          <m:chr m:val="∑"/>
                          <m:ctrlPr>
                            <a:rPr lang="en-US" altLang="zh-CN" sz="2800" i="1">
                              <a:latin typeface="Cambria Math" panose="02040503050406030204" pitchFamily="18" charset="0"/>
                              <a:cs typeface="Times New Roman" panose="02020603050405020304" pitchFamily="18" charset="0"/>
                            </a:rPr>
                          </m:ctrlPr>
                        </m:naryPr>
                        <m:sub>
                          <m:r>
                            <m:rPr>
                              <m:brk m:alnAt="23"/>
                            </m:rPr>
                            <a:rPr lang="en-US" altLang="zh-CN" sz="2800" i="1">
                              <a:latin typeface="Cambria Math" panose="02040503050406030204" pitchFamily="18" charset="0"/>
                              <a:cs typeface="Times New Roman" panose="02020603050405020304" pitchFamily="18" charset="0"/>
                            </a:rPr>
                            <m:t>𝑘</m:t>
                          </m:r>
                          <m:r>
                            <a:rPr lang="en-US" altLang="zh-CN" sz="2800" i="1">
                              <a:latin typeface="Cambria Math" panose="02040503050406030204" pitchFamily="18" charset="0"/>
                              <a:cs typeface="Times New Roman" panose="02020603050405020304" pitchFamily="18" charset="0"/>
                            </a:rPr>
                            <m:t>=−</m:t>
                          </m:r>
                          <m:r>
                            <a:rPr lang="en-US" altLang="zh-CN" sz="2800" i="1">
                              <a:latin typeface="Cambria Math" panose="02040503050406030204" pitchFamily="18" charset="0"/>
                              <a:ea typeface="Cambria Math" panose="02040503050406030204" pitchFamily="18" charset="0"/>
                              <a:cs typeface="Times New Roman" panose="02020603050405020304" pitchFamily="18" charset="0"/>
                            </a:rPr>
                            <m:t>∞</m:t>
                          </m:r>
                        </m:sub>
                        <m:sup>
                          <m:r>
                            <a:rPr lang="en-US" altLang="zh-CN" sz="2800" i="1">
                              <a:latin typeface="Cambria Math" panose="02040503050406030204" pitchFamily="18" charset="0"/>
                              <a:ea typeface="Cambria Math" panose="02040503050406030204" pitchFamily="18" charset="0"/>
                              <a:cs typeface="Times New Roman" panose="02020603050405020304" pitchFamily="18" charset="0"/>
                            </a:rPr>
                            <m:t>∞</m:t>
                          </m:r>
                        </m:sup>
                        <m:e>
                          <m:sSub>
                            <m:sSubPr>
                              <m:ctrlPr>
                                <a:rPr lang="en-US" altLang="zh-CN" sz="28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800" i="1">
                                  <a:latin typeface="Cambria Math" panose="02040503050406030204" pitchFamily="18" charset="0"/>
                                  <a:ea typeface="Cambria Math" panose="02040503050406030204" pitchFamily="18" charset="0"/>
                                  <a:cs typeface="Times New Roman" panose="02020603050405020304" pitchFamily="18" charset="0"/>
                                </a:rPr>
                                <m:t>𝑎</m:t>
                              </m:r>
                            </m:e>
                            <m:sub>
                              <m:r>
                                <a:rPr lang="en-US" altLang="zh-CN" sz="2800" i="1">
                                  <a:latin typeface="Cambria Math" panose="02040503050406030204" pitchFamily="18" charset="0"/>
                                  <a:ea typeface="Cambria Math" panose="02040503050406030204" pitchFamily="18" charset="0"/>
                                  <a:cs typeface="Times New Roman" panose="02020603050405020304" pitchFamily="18" charset="0"/>
                                </a:rPr>
                                <m:t>𝑘</m:t>
                              </m:r>
                            </m:sub>
                          </m:sSub>
                          <m:sSup>
                            <m:sSupPr>
                              <m:ctrlPr>
                                <a:rPr lang="en-US" altLang="zh-CN" sz="2800" i="1">
                                  <a:latin typeface="Cambria Math" panose="02040503050406030204" pitchFamily="18" charset="0"/>
                                  <a:cs typeface="Times New Roman" panose="02020603050405020304" pitchFamily="18" charset="0"/>
                                </a:rPr>
                              </m:ctrlPr>
                            </m:sSupPr>
                            <m:e>
                              <m:r>
                                <a:rPr lang="en-US" altLang="zh-CN" sz="2800" i="1">
                                  <a:latin typeface="Cambria Math" panose="02040503050406030204" pitchFamily="18" charset="0"/>
                                  <a:cs typeface="Times New Roman" panose="02020603050405020304" pitchFamily="18" charset="0"/>
                                </a:rPr>
                                <m:t>𝑒</m:t>
                              </m:r>
                            </m:e>
                            <m:sup>
                              <m:r>
                                <a:rPr lang="en-US" altLang="zh-CN" sz="2800" i="1">
                                  <a:latin typeface="Cambria Math" panose="02040503050406030204" pitchFamily="18" charset="0"/>
                                  <a:cs typeface="Times New Roman" panose="02020603050405020304" pitchFamily="18" charset="0"/>
                                </a:rPr>
                                <m:t>𝑗𝑘</m:t>
                              </m:r>
                              <m:sSub>
                                <m:sSubPr>
                                  <m:ctrlPr>
                                    <a:rPr lang="en-US" altLang="zh-CN" sz="2800" i="1">
                                      <a:latin typeface="Cambria Math" panose="02040503050406030204" pitchFamily="18" charset="0"/>
                                      <a:cs typeface="Times New Roman" panose="02020603050405020304" pitchFamily="18" charset="0"/>
                                    </a:rPr>
                                  </m:ctrlPr>
                                </m:sSubPr>
                                <m:e>
                                  <m:r>
                                    <a:rPr lang="zh-CN" altLang="en-US" sz="2800" i="1">
                                      <a:latin typeface="Cambria Math" panose="02040503050406030204" pitchFamily="18" charset="0"/>
                                      <a:cs typeface="Times New Roman" panose="02020603050405020304" pitchFamily="18" charset="0"/>
                                    </a:rPr>
                                    <m:t>𝜔</m:t>
                                  </m:r>
                                </m:e>
                                <m:sub>
                                  <m:r>
                                    <a:rPr lang="en-US" altLang="zh-CN" sz="2800" i="1">
                                      <a:latin typeface="Cambria Math" panose="02040503050406030204" pitchFamily="18" charset="0"/>
                                      <a:cs typeface="Times New Roman" panose="02020603050405020304" pitchFamily="18" charset="0"/>
                                    </a:rPr>
                                    <m:t>0</m:t>
                                  </m:r>
                                </m:sub>
                              </m:sSub>
                              <m:r>
                                <a:rPr lang="en-US" altLang="zh-CN" sz="2800" i="1">
                                  <a:latin typeface="Cambria Math" panose="02040503050406030204" pitchFamily="18" charset="0"/>
                                  <a:cs typeface="Times New Roman" panose="02020603050405020304" pitchFamily="18" charset="0"/>
                                </a:rPr>
                                <m:t>𝑡</m:t>
                              </m:r>
                            </m:sup>
                          </m:sSup>
                        </m:e>
                      </m:nary>
                      <m:r>
                        <a:rPr lang="en-US" altLang="zh-CN" sz="2800" b="0" i="1" smtClean="0">
                          <a:latin typeface="Cambria Math" panose="02040503050406030204" pitchFamily="18" charset="0"/>
                          <a:cs typeface="Times New Roman" panose="02020603050405020304" pitchFamily="18" charset="0"/>
                        </a:rPr>
                        <m:t>,</m:t>
                      </m:r>
                    </m:oMath>
                  </m:oMathPara>
                </a14:m>
                <a:endParaRPr lang="en-US" altLang="zh-TW" sz="2800" dirty="0">
                  <a:solidFill>
                    <a:srgbClr val="000000"/>
                  </a:solidFill>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r>
                        <a:rPr lang="en-US" altLang="zh-TW" sz="2800" b="0" i="1" smtClean="0">
                          <a:solidFill>
                            <a:srgbClr val="000000"/>
                          </a:solidFill>
                          <a:latin typeface="Cambria Math" panose="02040503050406030204" pitchFamily="18" charset="0"/>
                          <a:cs typeface="Times New Roman" pitchFamily="18" charset="0"/>
                        </a:rPr>
                        <m:t>𝑘</m:t>
                      </m:r>
                      <m:r>
                        <a:rPr lang="en-US" altLang="zh-TW" sz="2800" b="0" i="1" smtClean="0">
                          <a:solidFill>
                            <a:srgbClr val="000000"/>
                          </a:solidFill>
                          <a:latin typeface="Cambria Math" panose="02040503050406030204" pitchFamily="18" charset="0"/>
                          <a:cs typeface="Times New Roman" pitchFamily="18" charset="0"/>
                        </a:rPr>
                        <m:t>=0,±1,±2,…</m:t>
                      </m:r>
                    </m:oMath>
                  </m:oMathPara>
                </a14:m>
                <a:endParaRPr lang="en-US" altLang="zh-TW" sz="2800" dirty="0">
                  <a:solidFill>
                    <a:srgbClr val="000000"/>
                  </a:solidFill>
                  <a:latin typeface="Times New Roman" pitchFamily="18" charset="0"/>
                  <a:cs typeface="Times New Roman" pitchFamily="18" charset="0"/>
                </a:endParaRPr>
              </a:p>
              <a:p>
                <a:pPr marL="0" indent="0">
                  <a:buNone/>
                </a:pPr>
                <a:endParaRPr lang="en-US" altLang="zh-TW" sz="1050" dirty="0">
                  <a:solidFill>
                    <a:srgbClr val="000000"/>
                  </a:solidFill>
                  <a:latin typeface="Times New Roman" pitchFamily="18" charset="0"/>
                  <a:cs typeface="Times New Roman" pitchFamily="18" charset="0"/>
                </a:endParaRPr>
              </a:p>
              <a:p>
                <a:pPr>
                  <a:buFont typeface="Arial" panose="020B0604020202020204" pitchFamily="34" charset="0"/>
                  <a:buChar char="•"/>
                </a:pPr>
                <a:r>
                  <a:rPr lang="en-US" altLang="zh-TW" sz="2800" dirty="0">
                    <a:solidFill>
                      <a:schemeClr val="tx1"/>
                    </a:solidFill>
                    <a:latin typeface="Times New Roman" panose="02020603050405020304" pitchFamily="18" charset="0"/>
                    <a:cs typeface="Times New Roman" pitchFamily="18" charset="0"/>
                  </a:rPr>
                  <a:t>     </a:t>
                </a:r>
                <a:r>
                  <a:rPr lang="en-US" altLang="zh-CN" sz="2800" b="0" i="0" dirty="0">
                    <a:solidFill>
                      <a:schemeClr val="tx1"/>
                    </a:solidFill>
                    <a:effectLst/>
                    <a:latin typeface="Times New Roman" panose="02020603050405020304" pitchFamily="18" charset="0"/>
                    <a:cs typeface="Times New Roman" panose="02020603050405020304" pitchFamily="18" charset="0"/>
                  </a:rPr>
                  <a:t>A harmonic of such a </a:t>
                </a:r>
                <a:r>
                  <a:rPr lang="en-US" altLang="zh-CN" sz="2800" b="0" i="0" strike="noStrike" dirty="0">
                    <a:solidFill>
                      <a:schemeClr val="tx1"/>
                    </a:solidFill>
                    <a:effectLst/>
                    <a:latin typeface="Times New Roman" panose="02020603050405020304" pitchFamily="18" charset="0"/>
                    <a:cs typeface="Times New Roman" panose="02020603050405020304" pitchFamily="18" charset="0"/>
                  </a:rPr>
                  <a:t>wave</a:t>
                </a:r>
                <a:r>
                  <a:rPr lang="en-US" altLang="zh-CN" sz="2800" b="0" i="0" dirty="0">
                    <a:solidFill>
                      <a:schemeClr val="tx1"/>
                    </a:solidFill>
                    <a:effectLst/>
                    <a:latin typeface="Times New Roman" panose="02020603050405020304" pitchFamily="18" charset="0"/>
                    <a:cs typeface="Times New Roman" panose="02020603050405020304" pitchFamily="18" charset="0"/>
                  </a:rPr>
                  <a:t> is a wave with a </a:t>
                </a:r>
                <a:r>
                  <a:rPr lang="en-US" altLang="zh-CN" sz="2800" b="0" i="0" strike="noStrike" dirty="0">
                    <a:solidFill>
                      <a:schemeClr val="tx1"/>
                    </a:solidFill>
                    <a:effectLst/>
                    <a:latin typeface="Times New Roman" panose="02020603050405020304" pitchFamily="18" charset="0"/>
                    <a:cs typeface="Times New Roman" panose="02020603050405020304" pitchFamily="18" charset="0"/>
                  </a:rPr>
                  <a:t>frequency</a:t>
                </a:r>
                <a:r>
                  <a:rPr lang="en-US" altLang="zh-CN" sz="2800" b="0" i="0" dirty="0">
                    <a:solidFill>
                      <a:schemeClr val="tx1"/>
                    </a:solidFill>
                    <a:effectLst/>
                    <a:latin typeface="Times New Roman" panose="02020603050405020304" pitchFamily="18" charset="0"/>
                    <a:cs typeface="Times New Roman" panose="02020603050405020304" pitchFamily="18" charset="0"/>
                  </a:rPr>
                  <a:t> that is a positive </a:t>
                </a:r>
                <a:r>
                  <a:rPr lang="en-US" altLang="zh-CN" sz="2800" b="0" i="0" strike="noStrike" dirty="0">
                    <a:solidFill>
                      <a:schemeClr val="tx1"/>
                    </a:solidFill>
                    <a:effectLst/>
                    <a:latin typeface="Times New Roman" panose="02020603050405020304" pitchFamily="18" charset="0"/>
                    <a:cs typeface="Times New Roman" panose="02020603050405020304" pitchFamily="18" charset="0"/>
                  </a:rPr>
                  <a:t>integer</a:t>
                </a:r>
                <a:r>
                  <a:rPr lang="en-US" altLang="zh-CN" sz="2800" b="0" i="0" dirty="0">
                    <a:solidFill>
                      <a:schemeClr val="tx1"/>
                    </a:solidFill>
                    <a:effectLst/>
                    <a:latin typeface="Times New Roman" panose="02020603050405020304" pitchFamily="18" charset="0"/>
                    <a:cs typeface="Times New Roman" panose="02020603050405020304" pitchFamily="18" charset="0"/>
                  </a:rPr>
                  <a:t> multiple of the frequency of the original wave, known as the </a:t>
                </a:r>
                <a:r>
                  <a:rPr lang="en-US" altLang="zh-CN" sz="2800" b="0" i="0" strike="noStrike" dirty="0">
                    <a:solidFill>
                      <a:schemeClr val="tx1"/>
                    </a:solidFill>
                    <a:effectLst/>
                    <a:latin typeface="Times New Roman" panose="02020603050405020304" pitchFamily="18" charset="0"/>
                    <a:cs typeface="Times New Roman" panose="02020603050405020304" pitchFamily="18" charset="0"/>
                  </a:rPr>
                  <a:t>fundamental frequency</a:t>
                </a:r>
                <a:r>
                  <a:rPr lang="en-US" altLang="zh-CN" sz="2800" b="0" i="0" dirty="0">
                    <a:solidFill>
                      <a:schemeClr val="tx1"/>
                    </a:solidFill>
                    <a:effectLst/>
                    <a:latin typeface="Times New Roman" panose="02020603050405020304" pitchFamily="18" charset="0"/>
                    <a:cs typeface="Times New Roman" panose="02020603050405020304" pitchFamily="18" charset="0"/>
                  </a:rPr>
                  <a:t>. </a:t>
                </a:r>
                <a:r>
                  <a:rPr lang="zh-CN" altLang="zh-CN" sz="2000" dirty="0">
                    <a:effectLst/>
                    <a:ea typeface="Segoe UI Web (West European)"/>
                  </a:rPr>
                  <a:t>这种波的谐波是具有正整数倍于原始波频率（称为基本频率）的波。</a:t>
                </a:r>
                <a:endParaRPr lang="en-US" altLang="zh-TW" sz="1400" dirty="0">
                  <a:solidFill>
                    <a:schemeClr val="tx1"/>
                  </a:solidFill>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altLang="zh-TW" sz="2800" dirty="0">
                    <a:solidFill>
                      <a:schemeClr val="tx1"/>
                    </a:solidFill>
                    <a:latin typeface="Times New Roman" panose="02020603050405020304" pitchFamily="18" charset="0"/>
                    <a:cs typeface="Times New Roman" panose="02020603050405020304" pitchFamily="18" charset="0"/>
                  </a:rPr>
                  <a:t>     Fundamental frequency: </a:t>
                </a:r>
                <a14:m>
                  <m:oMath xmlns:m="http://schemas.openxmlformats.org/officeDocument/2006/math">
                    <m:sSub>
                      <m:sSubPr>
                        <m:ctrlPr>
                          <a:rPr lang="en-US" altLang="zh-CN" sz="2800" i="1" smtClean="0">
                            <a:latin typeface="Cambria Math" panose="02040503050406030204" pitchFamily="18" charset="0"/>
                            <a:cs typeface="Times New Roman" panose="02020603050405020304" pitchFamily="18" charset="0"/>
                          </a:rPr>
                        </m:ctrlPr>
                      </m:sSubPr>
                      <m:e>
                        <m:r>
                          <a:rPr lang="zh-CN" altLang="en-US" sz="2800" i="1">
                            <a:latin typeface="Cambria Math" panose="02040503050406030204" pitchFamily="18" charset="0"/>
                            <a:cs typeface="Times New Roman" panose="02020603050405020304" pitchFamily="18" charset="0"/>
                          </a:rPr>
                          <m:t>𝜔</m:t>
                        </m:r>
                      </m:e>
                      <m:sub>
                        <m:r>
                          <a:rPr lang="en-US" altLang="zh-CN" sz="2800" i="1">
                            <a:latin typeface="Cambria Math" panose="02040503050406030204" pitchFamily="18" charset="0"/>
                            <a:cs typeface="Times New Roman" panose="02020603050405020304" pitchFamily="18" charset="0"/>
                          </a:rPr>
                          <m:t>0</m:t>
                        </m:r>
                      </m:sub>
                    </m:sSub>
                  </m:oMath>
                </a14:m>
                <a:r>
                  <a:rPr lang="en-US" altLang="zh-TW" sz="2800" dirty="0">
                    <a:solidFill>
                      <a:schemeClr val="tx1"/>
                    </a:solidFill>
                    <a:latin typeface="Times New Roman" panose="02020603050405020304" pitchFamily="18" charset="0"/>
                    <a:cs typeface="Times New Roman" panose="02020603050405020304" pitchFamily="18" charset="0"/>
                  </a:rPr>
                  <a:t> (</a:t>
                </a:r>
                <a14:m>
                  <m:oMath xmlns:m="http://schemas.openxmlformats.org/officeDocument/2006/math">
                    <m:r>
                      <a:rPr lang="en-US" altLang="zh-TW" sz="2800" i="1">
                        <a:solidFill>
                          <a:srgbClr val="000000"/>
                        </a:solidFill>
                        <a:latin typeface="Cambria Math" panose="02040503050406030204" pitchFamily="18" charset="0"/>
                        <a:cs typeface="Times New Roman" pitchFamily="18" charset="0"/>
                      </a:rPr>
                      <m:t>𝑘</m:t>
                    </m:r>
                    <m:r>
                      <a:rPr lang="en-US" altLang="zh-TW" sz="2800" i="1">
                        <a:solidFill>
                          <a:srgbClr val="000000"/>
                        </a:solidFill>
                        <a:latin typeface="Cambria Math" panose="02040503050406030204" pitchFamily="18" charset="0"/>
                        <a:cs typeface="Times New Roman" pitchFamily="18" charset="0"/>
                      </a:rPr>
                      <m:t>=±1</m:t>
                    </m:r>
                  </m:oMath>
                </a14:m>
                <a:r>
                  <a:rPr lang="en-US" altLang="zh-TW" sz="2800" dirty="0">
                    <a:solidFill>
                      <a:schemeClr val="tx1"/>
                    </a:solidFill>
                    <a:latin typeface="Times New Roman" panose="02020603050405020304" pitchFamily="18" charset="0"/>
                    <a:cs typeface="Times New Roman" panose="02020603050405020304" pitchFamily="18" charset="0"/>
                  </a:rPr>
                  <a:t>)</a:t>
                </a:r>
              </a:p>
              <a:p>
                <a:pPr>
                  <a:buFont typeface="Arial" panose="020B0604020202020204" pitchFamily="34" charset="0"/>
                  <a:buChar char="•"/>
                </a:pPr>
                <a:r>
                  <a:rPr lang="en-US" altLang="zh-TW" sz="2800" dirty="0">
                    <a:solidFill>
                      <a:schemeClr val="tx1"/>
                    </a:solidFill>
                    <a:latin typeface="Times New Roman" panose="02020603050405020304" pitchFamily="18" charset="0"/>
                    <a:cs typeface="Times New Roman" panose="02020603050405020304" pitchFamily="18" charset="0"/>
                  </a:rPr>
                  <a:t>     2</a:t>
                </a:r>
                <a:r>
                  <a:rPr lang="en-US" altLang="zh-TW" sz="2800" baseline="30000" dirty="0">
                    <a:solidFill>
                      <a:schemeClr val="tx1"/>
                    </a:solidFill>
                    <a:latin typeface="Times New Roman" panose="02020603050405020304" pitchFamily="18" charset="0"/>
                    <a:cs typeface="Times New Roman" panose="02020603050405020304" pitchFamily="18" charset="0"/>
                  </a:rPr>
                  <a:t>nd</a:t>
                </a:r>
                <a:r>
                  <a:rPr lang="en-US" altLang="zh-TW" sz="2800" dirty="0">
                    <a:solidFill>
                      <a:schemeClr val="tx1"/>
                    </a:solidFill>
                    <a:latin typeface="Times New Roman" panose="02020603050405020304" pitchFamily="18" charset="0"/>
                    <a:cs typeface="Times New Roman" panose="02020603050405020304" pitchFamily="18" charset="0"/>
                  </a:rPr>
                  <a:t> harmonic: 2</a:t>
                </a:r>
                <a14:m>
                  <m:oMath xmlns:m="http://schemas.openxmlformats.org/officeDocument/2006/math">
                    <m:sSub>
                      <m:sSubPr>
                        <m:ctrlPr>
                          <a:rPr lang="en-US" altLang="zh-CN" sz="2800" i="1" smtClean="0">
                            <a:latin typeface="Cambria Math" panose="02040503050406030204" pitchFamily="18" charset="0"/>
                            <a:cs typeface="Times New Roman" panose="02020603050405020304" pitchFamily="18" charset="0"/>
                          </a:rPr>
                        </m:ctrlPr>
                      </m:sSubPr>
                      <m:e>
                        <m:r>
                          <a:rPr lang="zh-CN" altLang="en-US" sz="2800" i="1">
                            <a:latin typeface="Cambria Math" panose="02040503050406030204" pitchFamily="18" charset="0"/>
                            <a:cs typeface="Times New Roman" panose="02020603050405020304" pitchFamily="18" charset="0"/>
                          </a:rPr>
                          <m:t>𝜔</m:t>
                        </m:r>
                      </m:e>
                      <m:sub>
                        <m:r>
                          <a:rPr lang="en-US" altLang="zh-CN" sz="2800" i="1">
                            <a:latin typeface="Cambria Math" panose="02040503050406030204" pitchFamily="18" charset="0"/>
                            <a:cs typeface="Times New Roman" panose="02020603050405020304" pitchFamily="18" charset="0"/>
                          </a:rPr>
                          <m:t>0</m:t>
                        </m:r>
                      </m:sub>
                    </m:sSub>
                  </m:oMath>
                </a14:m>
                <a:r>
                  <a:rPr lang="en-US" altLang="zh-TW" sz="2800" dirty="0">
                    <a:solidFill>
                      <a:schemeClr val="tx1"/>
                    </a:solidFill>
                    <a:latin typeface="Times New Roman" panose="02020603050405020304" pitchFamily="18" charset="0"/>
                    <a:cs typeface="Times New Roman" panose="02020603050405020304" pitchFamily="18" charset="0"/>
                  </a:rPr>
                  <a:t> (</a:t>
                </a:r>
                <a14:m>
                  <m:oMath xmlns:m="http://schemas.openxmlformats.org/officeDocument/2006/math">
                    <m:r>
                      <a:rPr lang="en-US" altLang="zh-TW" sz="2800" i="1">
                        <a:solidFill>
                          <a:srgbClr val="000000"/>
                        </a:solidFill>
                        <a:latin typeface="Cambria Math" panose="02040503050406030204" pitchFamily="18" charset="0"/>
                        <a:cs typeface="Times New Roman" pitchFamily="18" charset="0"/>
                      </a:rPr>
                      <m:t>𝑘</m:t>
                    </m:r>
                    <m:r>
                      <a:rPr lang="en-US" altLang="zh-TW" sz="2800" i="1">
                        <a:solidFill>
                          <a:srgbClr val="000000"/>
                        </a:solidFill>
                        <a:latin typeface="Cambria Math" panose="02040503050406030204" pitchFamily="18" charset="0"/>
                        <a:cs typeface="Times New Roman" pitchFamily="18" charset="0"/>
                      </a:rPr>
                      <m:t>=±2</m:t>
                    </m:r>
                  </m:oMath>
                </a14:m>
                <a:r>
                  <a:rPr lang="en-US" altLang="zh-TW" sz="2800" dirty="0">
                    <a:solidFill>
                      <a:schemeClr val="tx1"/>
                    </a:solidFill>
                    <a:latin typeface="Times New Roman" panose="02020603050405020304" pitchFamily="18" charset="0"/>
                    <a:cs typeface="Times New Roman" panose="02020603050405020304" pitchFamily="18" charset="0"/>
                  </a:rPr>
                  <a:t>)</a:t>
                </a:r>
              </a:p>
              <a:p>
                <a:pPr>
                  <a:buFont typeface="Arial" panose="020B0604020202020204" pitchFamily="34" charset="0"/>
                  <a:buChar char="•"/>
                </a:pPr>
                <a:r>
                  <a:rPr lang="en-US" altLang="zh-TW" sz="2800" dirty="0">
                    <a:solidFill>
                      <a:schemeClr val="tx1"/>
                    </a:solidFill>
                    <a:latin typeface="Times New Roman" panose="02020603050405020304" pitchFamily="18" charset="0"/>
                    <a:cs typeface="Times New Roman" panose="02020603050405020304" pitchFamily="18" charset="0"/>
                  </a:rPr>
                  <a:t>     3</a:t>
                </a:r>
                <a:r>
                  <a:rPr lang="en-US" altLang="zh-TW" sz="2800" baseline="30000" dirty="0">
                    <a:solidFill>
                      <a:schemeClr val="tx1"/>
                    </a:solidFill>
                    <a:latin typeface="Times New Roman" panose="02020603050405020304" pitchFamily="18" charset="0"/>
                    <a:cs typeface="Times New Roman" panose="02020603050405020304" pitchFamily="18" charset="0"/>
                  </a:rPr>
                  <a:t>rd</a:t>
                </a:r>
                <a:r>
                  <a:rPr lang="en-US" altLang="zh-TW" sz="2800" dirty="0">
                    <a:solidFill>
                      <a:schemeClr val="tx1"/>
                    </a:solidFill>
                    <a:latin typeface="Times New Roman" panose="02020603050405020304" pitchFamily="18" charset="0"/>
                    <a:cs typeface="Times New Roman" panose="02020603050405020304" pitchFamily="18" charset="0"/>
                  </a:rPr>
                  <a:t> harmonic: 3</a:t>
                </a:r>
                <a14:m>
                  <m:oMath xmlns:m="http://schemas.openxmlformats.org/officeDocument/2006/math">
                    <m:sSub>
                      <m:sSubPr>
                        <m:ctrlPr>
                          <a:rPr lang="en-US" altLang="zh-CN" sz="2800" i="1" smtClean="0">
                            <a:latin typeface="Cambria Math" panose="02040503050406030204" pitchFamily="18" charset="0"/>
                            <a:cs typeface="Times New Roman" panose="02020603050405020304" pitchFamily="18" charset="0"/>
                          </a:rPr>
                        </m:ctrlPr>
                      </m:sSubPr>
                      <m:e>
                        <m:r>
                          <a:rPr lang="zh-CN" altLang="en-US" sz="2800" i="1">
                            <a:latin typeface="Cambria Math" panose="02040503050406030204" pitchFamily="18" charset="0"/>
                            <a:cs typeface="Times New Roman" panose="02020603050405020304" pitchFamily="18" charset="0"/>
                          </a:rPr>
                          <m:t>𝜔</m:t>
                        </m:r>
                      </m:e>
                      <m:sub>
                        <m:r>
                          <a:rPr lang="en-US" altLang="zh-CN" sz="2800" i="1">
                            <a:latin typeface="Cambria Math" panose="02040503050406030204" pitchFamily="18" charset="0"/>
                            <a:cs typeface="Times New Roman" panose="02020603050405020304" pitchFamily="18" charset="0"/>
                          </a:rPr>
                          <m:t>0</m:t>
                        </m:r>
                      </m:sub>
                    </m:sSub>
                  </m:oMath>
                </a14:m>
                <a:r>
                  <a:rPr lang="en-US" altLang="zh-TW" sz="2800" dirty="0">
                    <a:solidFill>
                      <a:schemeClr val="tx1"/>
                    </a:solidFill>
                    <a:latin typeface="Times New Roman" panose="02020603050405020304" pitchFamily="18" charset="0"/>
                    <a:cs typeface="Times New Roman" panose="02020603050405020304" pitchFamily="18" charset="0"/>
                  </a:rPr>
                  <a:t> (</a:t>
                </a:r>
                <a14:m>
                  <m:oMath xmlns:m="http://schemas.openxmlformats.org/officeDocument/2006/math">
                    <m:r>
                      <a:rPr lang="en-US" altLang="zh-TW" sz="2800" i="1">
                        <a:solidFill>
                          <a:srgbClr val="000000"/>
                        </a:solidFill>
                        <a:latin typeface="Cambria Math" panose="02040503050406030204" pitchFamily="18" charset="0"/>
                        <a:cs typeface="Times New Roman" pitchFamily="18" charset="0"/>
                      </a:rPr>
                      <m:t>𝑘</m:t>
                    </m:r>
                    <m:r>
                      <a:rPr lang="en-US" altLang="zh-TW" sz="2800" i="1">
                        <a:solidFill>
                          <a:srgbClr val="000000"/>
                        </a:solidFill>
                        <a:latin typeface="Cambria Math" panose="02040503050406030204" pitchFamily="18" charset="0"/>
                        <a:cs typeface="Times New Roman" pitchFamily="18" charset="0"/>
                      </a:rPr>
                      <m:t>=±3</m:t>
                    </m:r>
                  </m:oMath>
                </a14:m>
                <a:r>
                  <a:rPr lang="en-US" altLang="zh-TW" sz="2800" dirty="0">
                    <a:solidFill>
                      <a:schemeClr val="tx1"/>
                    </a:solidFill>
                    <a:latin typeface="Times New Roman" panose="02020603050405020304" pitchFamily="18" charset="0"/>
                    <a:cs typeface="Times New Roman" panose="02020603050405020304" pitchFamily="18" charset="0"/>
                  </a:rPr>
                  <a:t>) …</a:t>
                </a:r>
              </a:p>
              <a:p>
                <a:pPr>
                  <a:buFont typeface="Arial" panose="020B0604020202020204" pitchFamily="34" charset="0"/>
                  <a:buChar char="•"/>
                </a:pPr>
                <a:endParaRPr lang="en-US" altLang="zh-TW" sz="2800" dirty="0">
                  <a:solidFill>
                    <a:schemeClr val="tx1"/>
                  </a:solidFill>
                  <a:latin typeface="Times New Roman" panose="02020603050405020304" pitchFamily="18" charset="0"/>
                  <a:cs typeface="Times New Roman" panose="02020603050405020304" pitchFamily="18" charset="0"/>
                </a:endParaRPr>
              </a:p>
              <a:p>
                <a:pPr>
                  <a:buFont typeface="Arial" panose="020B0604020202020204" pitchFamily="34" charset="0"/>
                  <a:buChar char="•"/>
                </a:pPr>
                <a:endParaRPr lang="en-US" altLang="zh-TW"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dirty="0">
                  <a:solidFill>
                    <a:srgbClr val="000000"/>
                  </a:solidFill>
                  <a:latin typeface="Times New Roman" pitchFamily="18" charset="0"/>
                  <a:cs typeface="Times New Roman" pitchFamily="18" charset="0"/>
                </a:endParaRPr>
              </a:p>
              <a:p>
                <a:pPr marL="0" indent="0">
                  <a:buNone/>
                </a:pPr>
                <a:endParaRPr lang="en-US" altLang="zh-CN"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kumimoji="0" lang="zh-TW" altLang="en-US" sz="2800" dirty="0">
                  <a:solidFill>
                    <a:srgbClr val="000000"/>
                  </a:solidFill>
                  <a:latin typeface="Times New Roman" pitchFamily="18" charset="0"/>
                  <a:cs typeface="Times New Roman" pitchFamily="18" charset="0"/>
                </a:endParaRPr>
              </a:p>
              <a:p>
                <a:pPr marL="0" indent="0">
                  <a:buNone/>
                </a:pPr>
                <a:endParaRPr lang="en-US" altLang="zh-CN" sz="2800" dirty="0">
                  <a:solidFill>
                    <a:schemeClr val="tx1"/>
                  </a:solidFill>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endParaRPr lang="en-US" altLang="zh-CN"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CN" sz="28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3" name="内容占位符 2">
                <a:extLst>
                  <a:ext uri="{FF2B5EF4-FFF2-40B4-BE49-F238E27FC236}">
                    <a16:creationId xmlns:a16="http://schemas.microsoft.com/office/drawing/2014/main" id="{4540E06A-412C-CE41-9E57-121FB374F2B8}"/>
                  </a:ext>
                </a:extLst>
              </p:cNvPr>
              <p:cNvSpPr>
                <a:spLocks noGrp="1" noRot="1" noChangeAspect="1" noMove="1" noResize="1" noEditPoints="1" noAdjustHandles="1" noChangeArrowheads="1" noChangeShapeType="1" noTextEdit="1"/>
              </p:cNvSpPr>
              <p:nvPr>
                <p:ph idx="1"/>
              </p:nvPr>
            </p:nvSpPr>
            <p:spPr>
              <a:xfrm>
                <a:off x="509872" y="1149727"/>
                <a:ext cx="11682128" cy="5113282"/>
              </a:xfrm>
              <a:blipFill>
                <a:blip r:embed="rId3"/>
                <a:stretch>
                  <a:fillRect l="-1879" t="-2148" r="-1253"/>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id="{85E636C3-A315-5A44-AEB6-E49847757912}"/>
              </a:ext>
            </a:extLst>
          </p:cNvPr>
          <p:cNvSpPr>
            <a:spLocks noGrp="1"/>
          </p:cNvSpPr>
          <p:nvPr>
            <p:ph type="sldNum" sz="quarter" idx="12"/>
          </p:nvPr>
        </p:nvSpPr>
        <p:spPr/>
        <p:txBody>
          <a:bodyPr/>
          <a:lstStyle/>
          <a:p>
            <a:fld id="{89DB14B3-731A-4352-BC82-B1993596BD11}" type="slidenum">
              <a:rPr lang="zh-CN" altLang="en-US" smtClean="0"/>
              <a:pPr/>
              <a:t>26</a:t>
            </a:fld>
            <a:endParaRPr lang="zh-CN" altLang="en-US" dirty="0"/>
          </a:p>
        </p:txBody>
      </p:sp>
    </p:spTree>
    <p:extLst>
      <p:ext uri="{BB962C8B-B14F-4D97-AF65-F5344CB8AC3E}">
        <p14:creationId xmlns:p14="http://schemas.microsoft.com/office/powerpoint/2010/main" val="835767879"/>
      </p:ext>
    </p:extLst>
  </p:cSld>
  <p:clrMapOvr>
    <a:masterClrMapping/>
  </p:clrMapOvr>
  <p:transition spd="med">
    <p:cut/>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25C303-6879-D547-8125-F07718E64B38}"/>
              </a:ext>
            </a:extLst>
          </p:cNvPr>
          <p:cNvSpPr>
            <a:spLocks noGrp="1"/>
          </p:cNvSpPr>
          <p:nvPr>
            <p:ph type="title"/>
          </p:nvPr>
        </p:nvSpPr>
        <p:spPr>
          <a:xfrm>
            <a:off x="660400" y="228602"/>
            <a:ext cx="10657633" cy="784225"/>
          </a:xfrm>
        </p:spPr>
        <p:txBody>
          <a:bodyPr/>
          <a:lstStyle/>
          <a:p>
            <a:r>
              <a:rPr lang="en-US" altLang="zh-CN" sz="3200" dirty="0">
                <a:solidFill>
                  <a:schemeClr val="tx1"/>
                </a:solidFill>
                <a:latin typeface="Times New Roman" panose="02020603050405020304" pitchFamily="18" charset="0"/>
                <a:cs typeface="Times New Roman" panose="02020603050405020304" pitchFamily="18" charset="0"/>
              </a:rPr>
              <a:t>Fourier Series Representation</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4540E06A-412C-CE41-9E57-121FB374F2B8}"/>
                  </a:ext>
                </a:extLst>
              </p:cNvPr>
              <p:cNvSpPr>
                <a:spLocks noGrp="1"/>
              </p:cNvSpPr>
              <p:nvPr>
                <p:ph idx="1"/>
              </p:nvPr>
            </p:nvSpPr>
            <p:spPr>
              <a:xfrm>
                <a:off x="509872" y="1149727"/>
                <a:ext cx="11418776" cy="5113282"/>
              </a:xfrm>
            </p:spPr>
            <p:txBody>
              <a:bodyPr/>
              <a:lstStyle/>
              <a:p>
                <a:pPr marL="0" indent="0">
                  <a:buNone/>
                </a:pPr>
                <a:r>
                  <a:rPr lang="en-US" altLang="zh-CN" sz="2800" dirty="0">
                    <a:solidFill>
                      <a:schemeClr val="tx1"/>
                    </a:solidFill>
                    <a:latin typeface="Times New Roman" panose="02020603050405020304" pitchFamily="18" charset="0"/>
                    <a:cs typeface="Times New Roman" panose="02020603050405020304" pitchFamily="18" charset="0"/>
                  </a:rPr>
                  <a:t>Fourier series sine-cosine form</a:t>
                </a:r>
              </a:p>
              <a:p>
                <a:pPr marL="0" indent="0">
                  <a:buNone/>
                </a:pPr>
                <a14:m>
                  <m:oMathPara xmlns:m="http://schemas.openxmlformats.org/officeDocument/2006/math">
                    <m:oMathParaPr>
                      <m:jc m:val="centerGroup"/>
                    </m:oMathParaPr>
                    <m:oMath xmlns:m="http://schemas.openxmlformats.org/officeDocument/2006/math">
                      <m:r>
                        <a:rPr lang="en-US" altLang="zh-CN" sz="2800" i="1">
                          <a:solidFill>
                            <a:schemeClr val="tx1"/>
                          </a:solidFill>
                          <a:latin typeface="Cambria Math" panose="02040503050406030204" pitchFamily="18" charset="0"/>
                          <a:cs typeface="Times New Roman" panose="02020603050405020304" pitchFamily="18" charset="0"/>
                        </a:rPr>
                        <m:t>𝑥</m:t>
                      </m:r>
                      <m:d>
                        <m:dPr>
                          <m:ctrlPr>
                            <a:rPr lang="en-US" altLang="zh-CN" sz="2800" i="1">
                              <a:solidFill>
                                <a:schemeClr val="tx1"/>
                              </a:solidFill>
                              <a:latin typeface="Cambria Math" panose="02040503050406030204" pitchFamily="18" charset="0"/>
                              <a:cs typeface="Times New Roman" panose="02020603050405020304" pitchFamily="18" charset="0"/>
                            </a:rPr>
                          </m:ctrlPr>
                        </m:dPr>
                        <m:e>
                          <m:r>
                            <a:rPr lang="en-US" altLang="zh-CN" sz="2800" i="1">
                              <a:solidFill>
                                <a:schemeClr val="tx1"/>
                              </a:solidFill>
                              <a:latin typeface="Cambria Math" panose="02040503050406030204" pitchFamily="18" charset="0"/>
                              <a:cs typeface="Times New Roman" panose="02020603050405020304" pitchFamily="18" charset="0"/>
                            </a:rPr>
                            <m:t>𝑡</m:t>
                          </m:r>
                        </m:e>
                      </m:d>
                      <m:r>
                        <a:rPr lang="en-US" altLang="zh-CN" sz="2800" i="1">
                          <a:solidFill>
                            <a:schemeClr val="tx1"/>
                          </a:solidFill>
                          <a:latin typeface="Cambria Math" panose="02040503050406030204" pitchFamily="18" charset="0"/>
                          <a:cs typeface="Times New Roman" panose="02020603050405020304" pitchFamily="18" charset="0"/>
                        </a:rPr>
                        <m:t>=</m:t>
                      </m:r>
                      <m:sSub>
                        <m:sSubPr>
                          <m:ctrlPr>
                            <a:rPr lang="en-US" altLang="zh-CN" sz="2800" i="1">
                              <a:solidFill>
                                <a:schemeClr val="tx1"/>
                              </a:solidFill>
                              <a:latin typeface="Cambria Math" panose="02040503050406030204" pitchFamily="18" charset="0"/>
                              <a:cs typeface="Times New Roman" panose="02020603050405020304" pitchFamily="18" charset="0"/>
                            </a:rPr>
                          </m:ctrlPr>
                        </m:sSubPr>
                        <m:e>
                          <m:r>
                            <a:rPr lang="en-US" altLang="zh-CN" sz="2800" b="0" i="1" smtClean="0">
                              <a:solidFill>
                                <a:schemeClr val="tx1"/>
                              </a:solidFill>
                              <a:latin typeface="Cambria Math" panose="02040503050406030204" pitchFamily="18" charset="0"/>
                              <a:cs typeface="Times New Roman" panose="02020603050405020304" pitchFamily="18" charset="0"/>
                            </a:rPr>
                            <m:t>𝐴</m:t>
                          </m:r>
                        </m:e>
                        <m:sub>
                          <m:r>
                            <a:rPr lang="en-US" altLang="zh-CN" sz="2800" i="1">
                              <a:solidFill>
                                <a:schemeClr val="tx1"/>
                              </a:solidFill>
                              <a:latin typeface="Cambria Math" panose="02040503050406030204" pitchFamily="18" charset="0"/>
                              <a:cs typeface="Times New Roman" panose="02020603050405020304" pitchFamily="18" charset="0"/>
                            </a:rPr>
                            <m:t>0</m:t>
                          </m:r>
                        </m:sub>
                      </m:sSub>
                      <m:r>
                        <a:rPr lang="en-US" altLang="zh-CN" sz="2800" i="1">
                          <a:solidFill>
                            <a:schemeClr val="tx1"/>
                          </a:solidFill>
                          <a:latin typeface="Cambria Math" panose="02040503050406030204" pitchFamily="18" charset="0"/>
                          <a:cs typeface="Times New Roman" panose="02020603050405020304" pitchFamily="18" charset="0"/>
                        </a:rPr>
                        <m:t>+</m:t>
                      </m:r>
                      <m:nary>
                        <m:naryPr>
                          <m:chr m:val="∑"/>
                          <m:ctrlPr>
                            <a:rPr lang="en-US" altLang="zh-CN" sz="2800" i="1">
                              <a:solidFill>
                                <a:schemeClr val="tx1"/>
                              </a:solidFill>
                              <a:latin typeface="Cambria Math" panose="02040503050406030204" pitchFamily="18" charset="0"/>
                              <a:cs typeface="Times New Roman" panose="02020603050405020304" pitchFamily="18" charset="0"/>
                            </a:rPr>
                          </m:ctrlPr>
                        </m:naryPr>
                        <m:sub>
                          <m:r>
                            <m:rPr>
                              <m:brk m:alnAt="23"/>
                            </m:rPr>
                            <a:rPr lang="en-US" altLang="zh-CN" sz="2800" i="1">
                              <a:solidFill>
                                <a:schemeClr val="tx1"/>
                              </a:solidFill>
                              <a:latin typeface="Cambria Math" panose="02040503050406030204" pitchFamily="18" charset="0"/>
                              <a:cs typeface="Times New Roman" panose="02020603050405020304" pitchFamily="18" charset="0"/>
                            </a:rPr>
                            <m:t>𝑘</m:t>
                          </m:r>
                          <m:r>
                            <a:rPr lang="en-US" altLang="zh-CN" sz="2800" i="1">
                              <a:solidFill>
                                <a:schemeClr val="tx1"/>
                              </a:solidFill>
                              <a:latin typeface="Cambria Math" panose="02040503050406030204" pitchFamily="18" charset="0"/>
                              <a:cs typeface="Times New Roman" panose="02020603050405020304" pitchFamily="18" charset="0"/>
                            </a:rPr>
                            <m:t>=1</m:t>
                          </m:r>
                        </m:sub>
                        <m:sup>
                          <m:r>
                            <a:rPr lang="en-US" altLang="zh-CN" sz="2800"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sup>
                        <m:e>
                          <m:d>
                            <m:dPr>
                              <m:begChr m:val="["/>
                              <m:endChr m:val="]"/>
                              <m:ctrlPr>
                                <a:rPr lang="en-US" altLang="zh-CN" sz="2800" i="1">
                                  <a:solidFill>
                                    <a:schemeClr val="tx1"/>
                                  </a:solidFill>
                                  <a:latin typeface="Cambria Math" panose="02040503050406030204" pitchFamily="18" charset="0"/>
                                  <a:cs typeface="Times New Roman" panose="02020603050405020304" pitchFamily="18" charset="0"/>
                                </a:rPr>
                              </m:ctrlPr>
                            </m:dPr>
                            <m:e>
                              <m:func>
                                <m:funcPr>
                                  <m:ctrlPr>
                                    <a:rPr lang="en-US" altLang="zh-CN" sz="2800" i="1">
                                      <a:solidFill>
                                        <a:schemeClr val="tx1"/>
                                      </a:solidFill>
                                      <a:latin typeface="Cambria Math" panose="02040503050406030204" pitchFamily="18" charset="0"/>
                                      <a:cs typeface="Times New Roman" panose="02020603050405020304" pitchFamily="18" charset="0"/>
                                    </a:rPr>
                                  </m:ctrlPr>
                                </m:funcPr>
                                <m:fName>
                                  <m:sSub>
                                    <m:sSubPr>
                                      <m:ctrlPr>
                                        <a:rPr lang="en-US" altLang="zh-CN" sz="2800" i="1">
                                          <a:solidFill>
                                            <a:schemeClr val="tx1"/>
                                          </a:solidFill>
                                          <a:latin typeface="Cambria Math" panose="02040503050406030204" pitchFamily="18" charset="0"/>
                                          <a:cs typeface="Times New Roman" panose="02020603050405020304" pitchFamily="18" charset="0"/>
                                        </a:rPr>
                                      </m:ctrlPr>
                                    </m:sSubPr>
                                    <m:e>
                                      <m:r>
                                        <a:rPr lang="en-US" altLang="zh-CN" sz="2800" b="0" i="1" smtClean="0">
                                          <a:solidFill>
                                            <a:schemeClr val="tx1"/>
                                          </a:solidFill>
                                          <a:latin typeface="Cambria Math" panose="02040503050406030204" pitchFamily="18" charset="0"/>
                                          <a:cs typeface="Times New Roman" panose="02020603050405020304" pitchFamily="18" charset="0"/>
                                        </a:rPr>
                                        <m:t>𝐴</m:t>
                                      </m:r>
                                    </m:e>
                                    <m:sub>
                                      <m:r>
                                        <a:rPr lang="en-US" altLang="zh-CN" sz="2800" b="0" i="1" smtClean="0">
                                          <a:solidFill>
                                            <a:schemeClr val="tx1"/>
                                          </a:solidFill>
                                          <a:latin typeface="Cambria Math" panose="02040503050406030204" pitchFamily="18" charset="0"/>
                                          <a:cs typeface="Times New Roman" panose="02020603050405020304" pitchFamily="18" charset="0"/>
                                        </a:rPr>
                                        <m:t>𝑘</m:t>
                                      </m:r>
                                    </m:sub>
                                  </m:sSub>
                                  <m:r>
                                    <m:rPr>
                                      <m:sty m:val="p"/>
                                    </m:rPr>
                                    <a:rPr lang="en-US" altLang="zh-CN" sz="2800">
                                      <a:solidFill>
                                        <a:schemeClr val="tx1"/>
                                      </a:solidFill>
                                      <a:latin typeface="Cambria Math" panose="02040503050406030204" pitchFamily="18" charset="0"/>
                                      <a:cs typeface="Times New Roman" panose="02020603050405020304" pitchFamily="18" charset="0"/>
                                    </a:rPr>
                                    <m:t>cos</m:t>
                                  </m:r>
                                </m:fName>
                                <m:e>
                                  <m:d>
                                    <m:dPr>
                                      <m:ctrlPr>
                                        <a:rPr lang="en-US" altLang="zh-CN" sz="2800" i="1">
                                          <a:solidFill>
                                            <a:schemeClr val="tx1"/>
                                          </a:solidFill>
                                          <a:latin typeface="Cambria Math" panose="02040503050406030204" pitchFamily="18" charset="0"/>
                                          <a:cs typeface="Times New Roman" panose="02020603050405020304" pitchFamily="18" charset="0"/>
                                        </a:rPr>
                                      </m:ctrlPr>
                                    </m:dPr>
                                    <m:e>
                                      <m:r>
                                        <a:rPr lang="en-US" altLang="zh-CN" sz="2800" i="1">
                                          <a:solidFill>
                                            <a:schemeClr val="tx1"/>
                                          </a:solidFill>
                                          <a:latin typeface="Cambria Math" panose="02040503050406030204" pitchFamily="18" charset="0"/>
                                          <a:cs typeface="Times New Roman" panose="02020603050405020304" pitchFamily="18" charset="0"/>
                                        </a:rPr>
                                        <m:t>𝑘</m:t>
                                      </m:r>
                                      <m:sSub>
                                        <m:sSubPr>
                                          <m:ctrlPr>
                                            <a:rPr lang="en-US" altLang="zh-CN" sz="2800" i="1">
                                              <a:solidFill>
                                                <a:schemeClr val="tx1"/>
                                              </a:solidFill>
                                              <a:latin typeface="Cambria Math" panose="02040503050406030204" pitchFamily="18" charset="0"/>
                                              <a:cs typeface="Times New Roman" panose="02020603050405020304" pitchFamily="18" charset="0"/>
                                            </a:rPr>
                                          </m:ctrlPr>
                                        </m:sSubPr>
                                        <m:e>
                                          <m:r>
                                            <a:rPr lang="zh-CN" altLang="en-US" sz="2800" i="1">
                                              <a:solidFill>
                                                <a:schemeClr val="tx1"/>
                                              </a:solidFill>
                                              <a:latin typeface="Cambria Math" panose="02040503050406030204" pitchFamily="18" charset="0"/>
                                              <a:cs typeface="Times New Roman" panose="02020603050405020304" pitchFamily="18" charset="0"/>
                                            </a:rPr>
                                            <m:t>𝜔</m:t>
                                          </m:r>
                                        </m:e>
                                        <m:sub>
                                          <m:r>
                                            <a:rPr lang="en-US" altLang="zh-CN" sz="2800" i="1">
                                              <a:solidFill>
                                                <a:schemeClr val="tx1"/>
                                              </a:solidFill>
                                              <a:latin typeface="Cambria Math" panose="02040503050406030204" pitchFamily="18" charset="0"/>
                                              <a:cs typeface="Times New Roman" panose="02020603050405020304" pitchFamily="18" charset="0"/>
                                            </a:rPr>
                                            <m:t>0</m:t>
                                          </m:r>
                                        </m:sub>
                                      </m:sSub>
                                      <m:r>
                                        <a:rPr lang="en-US" altLang="zh-CN" sz="2800" i="1">
                                          <a:solidFill>
                                            <a:schemeClr val="tx1"/>
                                          </a:solidFill>
                                          <a:latin typeface="Cambria Math" panose="02040503050406030204" pitchFamily="18" charset="0"/>
                                          <a:cs typeface="Times New Roman" panose="02020603050405020304" pitchFamily="18" charset="0"/>
                                        </a:rPr>
                                        <m:t>𝑡</m:t>
                                      </m:r>
                                    </m:e>
                                  </m:d>
                                </m:e>
                              </m:func>
                              <m:r>
                                <a:rPr lang="en-US" altLang="zh-CN" sz="2800" i="1">
                                  <a:solidFill>
                                    <a:schemeClr val="tx1"/>
                                  </a:solidFill>
                                  <a:latin typeface="Cambria Math" panose="02040503050406030204" pitchFamily="18" charset="0"/>
                                  <a:cs typeface="Times New Roman" panose="02020603050405020304" pitchFamily="18" charset="0"/>
                                </a:rPr>
                                <m:t>+</m:t>
                              </m:r>
                              <m:sSub>
                                <m:sSubPr>
                                  <m:ctrlPr>
                                    <a:rPr lang="en-US" altLang="zh-CN" sz="2800" i="1">
                                      <a:solidFill>
                                        <a:schemeClr val="tx1"/>
                                      </a:solidFill>
                                      <a:latin typeface="Cambria Math" panose="02040503050406030204" pitchFamily="18" charset="0"/>
                                      <a:cs typeface="Times New Roman" panose="02020603050405020304" pitchFamily="18" charset="0"/>
                                    </a:rPr>
                                  </m:ctrlPr>
                                </m:sSubPr>
                                <m:e>
                                  <m:r>
                                    <a:rPr lang="en-US" altLang="zh-CN" sz="2800" b="0" i="1" smtClean="0">
                                      <a:solidFill>
                                        <a:schemeClr val="tx1"/>
                                      </a:solidFill>
                                      <a:latin typeface="Cambria Math" panose="02040503050406030204" pitchFamily="18" charset="0"/>
                                      <a:cs typeface="Times New Roman" panose="02020603050405020304" pitchFamily="18" charset="0"/>
                                    </a:rPr>
                                    <m:t>𝐵</m:t>
                                  </m:r>
                                </m:e>
                                <m:sub>
                                  <m:r>
                                    <a:rPr lang="en-US" altLang="zh-CN" sz="2800" b="0" i="1" smtClean="0">
                                      <a:solidFill>
                                        <a:schemeClr val="tx1"/>
                                      </a:solidFill>
                                      <a:latin typeface="Cambria Math" panose="02040503050406030204" pitchFamily="18" charset="0"/>
                                      <a:cs typeface="Times New Roman" panose="02020603050405020304" pitchFamily="18" charset="0"/>
                                    </a:rPr>
                                    <m:t>𝑘</m:t>
                                  </m:r>
                                </m:sub>
                              </m:sSub>
                              <m:func>
                                <m:funcPr>
                                  <m:ctrlPr>
                                    <a:rPr lang="en-US" altLang="zh-CN" sz="2800" i="1">
                                      <a:solidFill>
                                        <a:schemeClr val="tx1"/>
                                      </a:solidFill>
                                      <a:latin typeface="Cambria Math" panose="02040503050406030204" pitchFamily="18" charset="0"/>
                                      <a:cs typeface="Times New Roman" panose="02020603050405020304" pitchFamily="18" charset="0"/>
                                    </a:rPr>
                                  </m:ctrlPr>
                                </m:funcPr>
                                <m:fName>
                                  <m:r>
                                    <m:rPr>
                                      <m:sty m:val="p"/>
                                    </m:rPr>
                                    <a:rPr lang="en-US" altLang="zh-CN" sz="2800">
                                      <a:solidFill>
                                        <a:schemeClr val="tx1"/>
                                      </a:solidFill>
                                      <a:latin typeface="Cambria Math" panose="02040503050406030204" pitchFamily="18" charset="0"/>
                                      <a:cs typeface="Times New Roman" panose="02020603050405020304" pitchFamily="18" charset="0"/>
                                    </a:rPr>
                                    <m:t>sin</m:t>
                                  </m:r>
                                </m:fName>
                                <m:e>
                                  <m:d>
                                    <m:dPr>
                                      <m:ctrlPr>
                                        <a:rPr lang="en-US" altLang="zh-CN" sz="2800" i="1">
                                          <a:solidFill>
                                            <a:schemeClr val="tx1"/>
                                          </a:solidFill>
                                          <a:latin typeface="Cambria Math" panose="02040503050406030204" pitchFamily="18" charset="0"/>
                                          <a:cs typeface="Times New Roman" panose="02020603050405020304" pitchFamily="18" charset="0"/>
                                        </a:rPr>
                                      </m:ctrlPr>
                                    </m:dPr>
                                    <m:e>
                                      <m:r>
                                        <a:rPr lang="en-US" altLang="zh-CN" sz="2800" i="1">
                                          <a:solidFill>
                                            <a:schemeClr val="tx1"/>
                                          </a:solidFill>
                                          <a:latin typeface="Cambria Math" panose="02040503050406030204" pitchFamily="18" charset="0"/>
                                          <a:cs typeface="Times New Roman" panose="02020603050405020304" pitchFamily="18" charset="0"/>
                                        </a:rPr>
                                        <m:t>𝑘</m:t>
                                      </m:r>
                                      <m:sSub>
                                        <m:sSubPr>
                                          <m:ctrlPr>
                                            <a:rPr lang="en-US" altLang="zh-CN" sz="2800" i="1">
                                              <a:solidFill>
                                                <a:schemeClr val="tx1"/>
                                              </a:solidFill>
                                              <a:latin typeface="Cambria Math" panose="02040503050406030204" pitchFamily="18" charset="0"/>
                                              <a:cs typeface="Times New Roman" panose="02020603050405020304" pitchFamily="18" charset="0"/>
                                            </a:rPr>
                                          </m:ctrlPr>
                                        </m:sSubPr>
                                        <m:e>
                                          <m:r>
                                            <a:rPr lang="zh-CN" altLang="en-US" sz="2800" i="1">
                                              <a:solidFill>
                                                <a:schemeClr val="tx1"/>
                                              </a:solidFill>
                                              <a:latin typeface="Cambria Math" panose="02040503050406030204" pitchFamily="18" charset="0"/>
                                              <a:cs typeface="Times New Roman" panose="02020603050405020304" pitchFamily="18" charset="0"/>
                                            </a:rPr>
                                            <m:t>𝜔</m:t>
                                          </m:r>
                                        </m:e>
                                        <m:sub>
                                          <m:r>
                                            <a:rPr lang="en-US" altLang="zh-CN" sz="2800" i="1">
                                              <a:solidFill>
                                                <a:schemeClr val="tx1"/>
                                              </a:solidFill>
                                              <a:latin typeface="Cambria Math" panose="02040503050406030204" pitchFamily="18" charset="0"/>
                                              <a:cs typeface="Times New Roman" panose="02020603050405020304" pitchFamily="18" charset="0"/>
                                            </a:rPr>
                                            <m:t>0</m:t>
                                          </m:r>
                                        </m:sub>
                                      </m:sSub>
                                      <m:r>
                                        <a:rPr lang="en-US" altLang="zh-CN" sz="2800" i="1">
                                          <a:solidFill>
                                            <a:schemeClr val="tx1"/>
                                          </a:solidFill>
                                          <a:latin typeface="Cambria Math" panose="02040503050406030204" pitchFamily="18" charset="0"/>
                                          <a:cs typeface="Times New Roman" panose="02020603050405020304" pitchFamily="18" charset="0"/>
                                        </a:rPr>
                                        <m:t>𝑡</m:t>
                                      </m:r>
                                    </m:e>
                                  </m:d>
                                </m:e>
                              </m:func>
                            </m:e>
                          </m:d>
                        </m:e>
                      </m:nary>
                      <m:r>
                        <a:rPr lang="en-US" altLang="zh-CN" sz="2800" b="0" i="1" smtClean="0">
                          <a:solidFill>
                            <a:schemeClr val="tx1"/>
                          </a:solidFill>
                          <a:latin typeface="Cambria Math" panose="02040503050406030204" pitchFamily="18" charset="0"/>
                          <a:cs typeface="Times New Roman" panose="02020603050405020304" pitchFamily="18" charset="0"/>
                        </a:rPr>
                        <m:t>,</m:t>
                      </m:r>
                    </m:oMath>
                  </m:oMathPara>
                </a14:m>
                <a:endParaRPr lang="en-US" altLang="zh-CN" sz="2800" b="0" dirty="0">
                  <a:solidFill>
                    <a:schemeClr val="tx1"/>
                  </a:solidFill>
                  <a:latin typeface="Times New Roman" panose="02020603050405020304" pitchFamily="18" charset="0"/>
                  <a:cs typeface="Times New Roman"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m:r>
                        <a:rPr lang="en-US" altLang="zh-TW" sz="2800" b="0" i="1" smtClean="0">
                          <a:solidFill>
                            <a:srgbClr val="000000"/>
                          </a:solidFill>
                          <a:latin typeface="Cambria Math" panose="02040503050406030204" pitchFamily="18" charset="0"/>
                          <a:cs typeface="Times New Roman" pitchFamily="18" charset="0"/>
                        </a:rPr>
                        <m:t>𝑘</m:t>
                      </m:r>
                      <m:r>
                        <a:rPr lang="en-US" altLang="zh-TW" sz="2800" b="0" i="1" smtClean="0">
                          <a:solidFill>
                            <a:srgbClr val="000000"/>
                          </a:solidFill>
                          <a:latin typeface="Cambria Math" panose="02040503050406030204" pitchFamily="18" charset="0"/>
                          <a:cs typeface="Times New Roman" pitchFamily="18" charset="0"/>
                        </a:rPr>
                        <m:t>=0,±1,±2,…</m:t>
                      </m:r>
                    </m:oMath>
                  </m:oMathPara>
                </a14:m>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r>
                  <a:rPr lang="en-US" altLang="zh-CN" sz="2800" dirty="0">
                    <a:solidFill>
                      <a:schemeClr val="tx1"/>
                    </a:solidFill>
                    <a:latin typeface="Times New Roman" panose="02020603050405020304" pitchFamily="18" charset="0"/>
                    <a:cs typeface="Times New Roman" panose="02020603050405020304" pitchFamily="18" charset="0"/>
                  </a:rPr>
                  <a:t>Fourier series amplitude-phase form</a:t>
                </a:r>
              </a:p>
              <a:p>
                <a:pPr marL="0" indent="0">
                  <a:buNone/>
                </a:pPr>
                <a14:m>
                  <m:oMathPara xmlns:m="http://schemas.openxmlformats.org/officeDocument/2006/math">
                    <m:oMathParaPr>
                      <m:jc m:val="centerGroup"/>
                    </m:oMathParaPr>
                    <m:oMath xmlns:m="http://schemas.openxmlformats.org/officeDocument/2006/math">
                      <m:r>
                        <a:rPr lang="en-US" altLang="zh-CN" sz="2800" i="1">
                          <a:solidFill>
                            <a:schemeClr val="tx1"/>
                          </a:solidFill>
                          <a:latin typeface="Cambria Math" panose="02040503050406030204" pitchFamily="18" charset="0"/>
                          <a:cs typeface="Times New Roman" panose="02020603050405020304" pitchFamily="18" charset="0"/>
                        </a:rPr>
                        <m:t>𝑥</m:t>
                      </m:r>
                      <m:d>
                        <m:dPr>
                          <m:ctrlPr>
                            <a:rPr lang="en-US" altLang="zh-CN" sz="2800" i="1">
                              <a:solidFill>
                                <a:schemeClr val="tx1"/>
                              </a:solidFill>
                              <a:latin typeface="Cambria Math" panose="02040503050406030204" pitchFamily="18" charset="0"/>
                              <a:cs typeface="Times New Roman" panose="02020603050405020304" pitchFamily="18" charset="0"/>
                            </a:rPr>
                          </m:ctrlPr>
                        </m:dPr>
                        <m:e>
                          <m:r>
                            <a:rPr lang="en-US" altLang="zh-CN" sz="2800" i="1">
                              <a:solidFill>
                                <a:schemeClr val="tx1"/>
                              </a:solidFill>
                              <a:latin typeface="Cambria Math" panose="02040503050406030204" pitchFamily="18" charset="0"/>
                              <a:cs typeface="Times New Roman" panose="02020603050405020304" pitchFamily="18" charset="0"/>
                            </a:rPr>
                            <m:t>𝑡</m:t>
                          </m:r>
                        </m:e>
                      </m:d>
                      <m:r>
                        <a:rPr lang="en-US" altLang="zh-CN" sz="2800" i="1">
                          <a:solidFill>
                            <a:schemeClr val="tx1"/>
                          </a:solidFill>
                          <a:latin typeface="Cambria Math" panose="02040503050406030204" pitchFamily="18" charset="0"/>
                          <a:cs typeface="Times New Roman" panose="02020603050405020304" pitchFamily="18" charset="0"/>
                        </a:rPr>
                        <m:t>=</m:t>
                      </m:r>
                      <m:sSub>
                        <m:sSubPr>
                          <m:ctrlPr>
                            <a:rPr lang="en-US" altLang="zh-CN" sz="2800" i="1">
                              <a:solidFill>
                                <a:schemeClr val="tx1"/>
                              </a:solidFill>
                              <a:latin typeface="Cambria Math" panose="02040503050406030204" pitchFamily="18" charset="0"/>
                              <a:cs typeface="Times New Roman" panose="02020603050405020304" pitchFamily="18" charset="0"/>
                            </a:rPr>
                          </m:ctrlPr>
                        </m:sSubPr>
                        <m:e>
                          <m:r>
                            <a:rPr lang="en-US" altLang="zh-CN" sz="2800" b="0" i="1" smtClean="0">
                              <a:solidFill>
                                <a:schemeClr val="tx1"/>
                              </a:solidFill>
                              <a:latin typeface="Cambria Math" panose="02040503050406030204" pitchFamily="18" charset="0"/>
                              <a:cs typeface="Times New Roman" panose="02020603050405020304" pitchFamily="18" charset="0"/>
                            </a:rPr>
                            <m:t>𝑎</m:t>
                          </m:r>
                        </m:e>
                        <m:sub>
                          <m:r>
                            <a:rPr lang="en-US" altLang="zh-CN" sz="2800" i="1">
                              <a:solidFill>
                                <a:schemeClr val="tx1"/>
                              </a:solidFill>
                              <a:latin typeface="Cambria Math" panose="02040503050406030204" pitchFamily="18" charset="0"/>
                              <a:cs typeface="Times New Roman" panose="02020603050405020304" pitchFamily="18" charset="0"/>
                            </a:rPr>
                            <m:t>0</m:t>
                          </m:r>
                        </m:sub>
                      </m:sSub>
                      <m:r>
                        <a:rPr lang="en-US" altLang="zh-CN" sz="2800" i="1">
                          <a:solidFill>
                            <a:schemeClr val="tx1"/>
                          </a:solidFill>
                          <a:latin typeface="Cambria Math" panose="02040503050406030204" pitchFamily="18" charset="0"/>
                          <a:cs typeface="Times New Roman" panose="02020603050405020304" pitchFamily="18" charset="0"/>
                        </a:rPr>
                        <m:t>+</m:t>
                      </m:r>
                      <m:r>
                        <a:rPr lang="en-US" altLang="zh-CN" sz="2800" b="0" i="1" smtClean="0">
                          <a:solidFill>
                            <a:schemeClr val="tx1"/>
                          </a:solidFill>
                          <a:latin typeface="Cambria Math" panose="02040503050406030204" pitchFamily="18" charset="0"/>
                          <a:cs typeface="Times New Roman" panose="02020603050405020304" pitchFamily="18" charset="0"/>
                        </a:rPr>
                        <m:t>2</m:t>
                      </m:r>
                      <m:nary>
                        <m:naryPr>
                          <m:chr m:val="∑"/>
                          <m:ctrlPr>
                            <a:rPr lang="en-US" altLang="zh-CN" sz="2800" i="1">
                              <a:solidFill>
                                <a:schemeClr val="tx1"/>
                              </a:solidFill>
                              <a:latin typeface="Cambria Math" panose="02040503050406030204" pitchFamily="18" charset="0"/>
                              <a:cs typeface="Times New Roman" panose="02020603050405020304" pitchFamily="18" charset="0"/>
                            </a:rPr>
                          </m:ctrlPr>
                        </m:naryPr>
                        <m:sub>
                          <m:r>
                            <m:rPr>
                              <m:brk m:alnAt="23"/>
                            </m:rPr>
                            <a:rPr lang="en-US" altLang="zh-CN" sz="2800" i="1">
                              <a:solidFill>
                                <a:schemeClr val="tx1"/>
                              </a:solidFill>
                              <a:latin typeface="Cambria Math" panose="02040503050406030204" pitchFamily="18" charset="0"/>
                              <a:cs typeface="Times New Roman" panose="02020603050405020304" pitchFamily="18" charset="0"/>
                            </a:rPr>
                            <m:t>𝑘</m:t>
                          </m:r>
                          <m:r>
                            <a:rPr lang="en-US" altLang="zh-CN" sz="2800" i="1">
                              <a:solidFill>
                                <a:schemeClr val="tx1"/>
                              </a:solidFill>
                              <a:latin typeface="Cambria Math" panose="02040503050406030204" pitchFamily="18" charset="0"/>
                              <a:cs typeface="Times New Roman" panose="02020603050405020304" pitchFamily="18" charset="0"/>
                            </a:rPr>
                            <m:t>=1</m:t>
                          </m:r>
                        </m:sub>
                        <m:sup>
                          <m:r>
                            <a:rPr lang="en-US" altLang="zh-CN" sz="2800"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sup>
                        <m:e>
                          <m:func>
                            <m:funcPr>
                              <m:ctrlPr>
                                <a:rPr lang="en-US" altLang="zh-CN" sz="2800" i="1">
                                  <a:solidFill>
                                    <a:schemeClr val="tx1"/>
                                  </a:solidFill>
                                  <a:latin typeface="Cambria Math" panose="02040503050406030204" pitchFamily="18" charset="0"/>
                                  <a:cs typeface="Times New Roman" panose="02020603050405020304" pitchFamily="18" charset="0"/>
                                </a:rPr>
                              </m:ctrlPr>
                            </m:funcPr>
                            <m:fName>
                              <m:sSub>
                                <m:sSubPr>
                                  <m:ctrlPr>
                                    <a:rPr lang="en-US" altLang="zh-CN" sz="2800" i="1">
                                      <a:solidFill>
                                        <a:schemeClr val="tx1"/>
                                      </a:solidFill>
                                      <a:latin typeface="Cambria Math" panose="02040503050406030204" pitchFamily="18" charset="0"/>
                                      <a:cs typeface="Times New Roman" panose="02020603050405020304" pitchFamily="18" charset="0"/>
                                    </a:rPr>
                                  </m:ctrlPr>
                                </m:sSubPr>
                                <m:e>
                                  <m:r>
                                    <a:rPr lang="en-US" altLang="zh-CN" sz="2800" i="1">
                                      <a:solidFill>
                                        <a:schemeClr val="tx1"/>
                                      </a:solidFill>
                                      <a:latin typeface="Cambria Math" panose="02040503050406030204" pitchFamily="18" charset="0"/>
                                      <a:cs typeface="Times New Roman" panose="02020603050405020304" pitchFamily="18" charset="0"/>
                                    </a:rPr>
                                    <m:t>𝐴</m:t>
                                  </m:r>
                                </m:e>
                                <m:sub>
                                  <m:r>
                                    <a:rPr lang="en-US" altLang="zh-CN" sz="2800" i="1">
                                      <a:solidFill>
                                        <a:schemeClr val="tx1"/>
                                      </a:solidFill>
                                      <a:latin typeface="Cambria Math" panose="02040503050406030204" pitchFamily="18" charset="0"/>
                                      <a:cs typeface="Times New Roman" panose="02020603050405020304" pitchFamily="18" charset="0"/>
                                    </a:rPr>
                                    <m:t>𝑘</m:t>
                                  </m:r>
                                </m:sub>
                              </m:sSub>
                              <m:r>
                                <m:rPr>
                                  <m:sty m:val="p"/>
                                </m:rPr>
                                <a:rPr lang="en-US" altLang="zh-CN" sz="2800">
                                  <a:solidFill>
                                    <a:schemeClr val="tx1"/>
                                  </a:solidFill>
                                  <a:latin typeface="Cambria Math" panose="02040503050406030204" pitchFamily="18" charset="0"/>
                                  <a:cs typeface="Times New Roman" panose="02020603050405020304" pitchFamily="18" charset="0"/>
                                </a:rPr>
                                <m:t>cos</m:t>
                              </m:r>
                            </m:fName>
                            <m:e>
                              <m:d>
                                <m:dPr>
                                  <m:ctrlPr>
                                    <a:rPr lang="en-US" altLang="zh-CN" sz="2800" i="1">
                                      <a:solidFill>
                                        <a:schemeClr val="tx1"/>
                                      </a:solidFill>
                                      <a:latin typeface="Cambria Math" panose="02040503050406030204" pitchFamily="18" charset="0"/>
                                      <a:cs typeface="Times New Roman" panose="02020603050405020304" pitchFamily="18" charset="0"/>
                                    </a:rPr>
                                  </m:ctrlPr>
                                </m:dPr>
                                <m:e>
                                  <m:r>
                                    <a:rPr lang="en-US" altLang="zh-CN" sz="2800" i="1">
                                      <a:solidFill>
                                        <a:schemeClr val="tx1"/>
                                      </a:solidFill>
                                      <a:latin typeface="Cambria Math" panose="02040503050406030204" pitchFamily="18" charset="0"/>
                                      <a:cs typeface="Times New Roman" panose="02020603050405020304" pitchFamily="18" charset="0"/>
                                    </a:rPr>
                                    <m:t>𝑘</m:t>
                                  </m:r>
                                  <m:sSub>
                                    <m:sSubPr>
                                      <m:ctrlPr>
                                        <a:rPr lang="en-US" altLang="zh-CN" sz="2800" i="1">
                                          <a:solidFill>
                                            <a:schemeClr val="tx1"/>
                                          </a:solidFill>
                                          <a:latin typeface="Cambria Math" panose="02040503050406030204" pitchFamily="18" charset="0"/>
                                          <a:cs typeface="Times New Roman" panose="02020603050405020304" pitchFamily="18" charset="0"/>
                                        </a:rPr>
                                      </m:ctrlPr>
                                    </m:sSubPr>
                                    <m:e>
                                      <m:r>
                                        <a:rPr lang="zh-CN" altLang="en-US" sz="2800" i="1">
                                          <a:solidFill>
                                            <a:schemeClr val="tx1"/>
                                          </a:solidFill>
                                          <a:latin typeface="Cambria Math" panose="02040503050406030204" pitchFamily="18" charset="0"/>
                                          <a:cs typeface="Times New Roman" panose="02020603050405020304" pitchFamily="18" charset="0"/>
                                        </a:rPr>
                                        <m:t>𝜔</m:t>
                                      </m:r>
                                    </m:e>
                                    <m:sub>
                                      <m:r>
                                        <a:rPr lang="en-US" altLang="zh-CN" sz="2800" i="1">
                                          <a:solidFill>
                                            <a:schemeClr val="tx1"/>
                                          </a:solidFill>
                                          <a:latin typeface="Cambria Math" panose="02040503050406030204" pitchFamily="18" charset="0"/>
                                          <a:cs typeface="Times New Roman" panose="02020603050405020304" pitchFamily="18" charset="0"/>
                                        </a:rPr>
                                        <m:t>0</m:t>
                                      </m:r>
                                    </m:sub>
                                  </m:sSub>
                                  <m:r>
                                    <a:rPr lang="en-US" altLang="zh-CN" sz="2800" i="1">
                                      <a:solidFill>
                                        <a:schemeClr val="tx1"/>
                                      </a:solidFill>
                                      <a:latin typeface="Cambria Math" panose="02040503050406030204" pitchFamily="18" charset="0"/>
                                      <a:cs typeface="Times New Roman" panose="02020603050405020304" pitchFamily="18" charset="0"/>
                                    </a:rPr>
                                    <m:t>𝑡</m:t>
                                  </m:r>
                                  <m:r>
                                    <a:rPr lang="en-US" altLang="zh-CN" sz="2800" b="0" i="1" smtClean="0">
                                      <a:solidFill>
                                        <a:schemeClr val="tx1"/>
                                      </a:solidFill>
                                      <a:latin typeface="Cambria Math" panose="02040503050406030204" pitchFamily="18" charset="0"/>
                                      <a:cs typeface="Times New Roman" panose="02020603050405020304" pitchFamily="18" charset="0"/>
                                    </a:rPr>
                                    <m:t>+</m:t>
                                  </m:r>
                                  <m:sSub>
                                    <m:sSubPr>
                                      <m:ctrlPr>
                                        <a:rPr lang="en-US" altLang="zh-CN" sz="2800" b="0" i="1" smtClean="0">
                                          <a:solidFill>
                                            <a:schemeClr val="tx1"/>
                                          </a:solidFill>
                                          <a:latin typeface="Cambria Math" panose="02040503050406030204" pitchFamily="18" charset="0"/>
                                          <a:cs typeface="Times New Roman" panose="02020603050405020304" pitchFamily="18" charset="0"/>
                                        </a:rPr>
                                      </m:ctrlPr>
                                    </m:sSubPr>
                                    <m:e>
                                      <m:r>
                                        <a:rPr lang="zh-CN" altLang="en-US" sz="2800" b="0" i="1" smtClean="0">
                                          <a:solidFill>
                                            <a:schemeClr val="tx1"/>
                                          </a:solidFill>
                                          <a:latin typeface="Cambria Math" panose="02040503050406030204" pitchFamily="18" charset="0"/>
                                          <a:cs typeface="Times New Roman" panose="02020603050405020304" pitchFamily="18" charset="0"/>
                                        </a:rPr>
                                        <m:t>𝜃</m:t>
                                      </m:r>
                                    </m:e>
                                    <m:sub>
                                      <m:r>
                                        <a:rPr lang="en-US" altLang="zh-CN" sz="2800" b="0" i="1" smtClean="0">
                                          <a:solidFill>
                                            <a:schemeClr val="tx1"/>
                                          </a:solidFill>
                                          <a:latin typeface="Cambria Math" panose="02040503050406030204" pitchFamily="18" charset="0"/>
                                          <a:cs typeface="Times New Roman" panose="02020603050405020304" pitchFamily="18" charset="0"/>
                                        </a:rPr>
                                        <m:t>𝑘</m:t>
                                      </m:r>
                                    </m:sub>
                                  </m:sSub>
                                </m:e>
                              </m:d>
                            </m:e>
                          </m:func>
                        </m:e>
                      </m:nary>
                      <m:r>
                        <a:rPr lang="en-US" altLang="zh-CN" sz="2800" b="0" i="1" smtClean="0">
                          <a:solidFill>
                            <a:schemeClr val="tx1"/>
                          </a:solidFill>
                          <a:latin typeface="Cambria Math" panose="02040503050406030204" pitchFamily="18" charset="0"/>
                          <a:cs typeface="Times New Roman" panose="02020603050405020304" pitchFamily="18" charset="0"/>
                        </a:rPr>
                        <m:t>,</m:t>
                      </m:r>
                    </m:oMath>
                  </m:oMathPara>
                </a14:m>
                <a:endParaRPr lang="en-US" altLang="zh-CN" sz="2800" b="0" dirty="0">
                  <a:solidFill>
                    <a:schemeClr val="tx1"/>
                  </a:solidFill>
                  <a:latin typeface="Times New Roman" panose="02020603050405020304" pitchFamily="18" charset="0"/>
                  <a:cs typeface="Times New Roman"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m:r>
                        <a:rPr lang="en-US" altLang="zh-TW" sz="2800" b="0" i="1" smtClean="0">
                          <a:solidFill>
                            <a:srgbClr val="000000"/>
                          </a:solidFill>
                          <a:latin typeface="Cambria Math" panose="02040503050406030204" pitchFamily="18" charset="0"/>
                          <a:cs typeface="Times New Roman" pitchFamily="18" charset="0"/>
                        </a:rPr>
                        <m:t>𝑘</m:t>
                      </m:r>
                      <m:r>
                        <a:rPr lang="en-US" altLang="zh-TW" sz="2800" b="0" i="1" smtClean="0">
                          <a:solidFill>
                            <a:srgbClr val="000000"/>
                          </a:solidFill>
                          <a:latin typeface="Cambria Math" panose="02040503050406030204" pitchFamily="18" charset="0"/>
                          <a:cs typeface="Times New Roman" pitchFamily="18" charset="0"/>
                        </a:rPr>
                        <m:t>=0,±1,±2,…</m:t>
                      </m:r>
                    </m:oMath>
                  </m:oMathPara>
                </a14:m>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chemeClr val="tx1"/>
                  </a:solidFill>
                  <a:latin typeface="Times New Roman" panose="02020603050405020304" pitchFamily="18" charset="0"/>
                  <a:cs typeface="Times New Roman" panose="02020603050405020304" pitchFamily="18" charset="0"/>
                </a:endParaRPr>
              </a:p>
              <a:p>
                <a:pPr>
                  <a:buFont typeface="Arial" panose="020B0604020202020204" pitchFamily="34" charset="0"/>
                  <a:buChar char="•"/>
                </a:pPr>
                <a:endParaRPr lang="en-US" altLang="zh-TW"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dirty="0">
                  <a:solidFill>
                    <a:srgbClr val="000000"/>
                  </a:solidFill>
                  <a:latin typeface="Times New Roman" pitchFamily="18" charset="0"/>
                  <a:cs typeface="Times New Roman" pitchFamily="18" charset="0"/>
                </a:endParaRPr>
              </a:p>
              <a:p>
                <a:pPr marL="0" indent="0">
                  <a:buNone/>
                </a:pPr>
                <a:endParaRPr lang="en-US" altLang="zh-CN"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kumimoji="0" lang="zh-TW" altLang="en-US" sz="2800" dirty="0">
                  <a:solidFill>
                    <a:srgbClr val="000000"/>
                  </a:solidFill>
                  <a:latin typeface="Times New Roman" pitchFamily="18" charset="0"/>
                  <a:cs typeface="Times New Roman" pitchFamily="18" charset="0"/>
                </a:endParaRPr>
              </a:p>
              <a:p>
                <a:pPr marL="0" indent="0">
                  <a:buNone/>
                </a:pPr>
                <a:endParaRPr lang="en-US" altLang="zh-CN" sz="2800" dirty="0">
                  <a:solidFill>
                    <a:schemeClr val="tx1"/>
                  </a:solidFill>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endParaRPr lang="en-US" altLang="zh-CN"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CN" sz="28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3" name="内容占位符 2">
                <a:extLst>
                  <a:ext uri="{FF2B5EF4-FFF2-40B4-BE49-F238E27FC236}">
                    <a16:creationId xmlns:a16="http://schemas.microsoft.com/office/drawing/2014/main" id="{4540E06A-412C-CE41-9E57-121FB374F2B8}"/>
                  </a:ext>
                </a:extLst>
              </p:cNvPr>
              <p:cNvSpPr>
                <a:spLocks noGrp="1" noRot="1" noChangeAspect="1" noMove="1" noResize="1" noEditPoints="1" noAdjustHandles="1" noChangeArrowheads="1" noChangeShapeType="1" noTextEdit="1"/>
              </p:cNvSpPr>
              <p:nvPr>
                <p:ph idx="1"/>
              </p:nvPr>
            </p:nvSpPr>
            <p:spPr>
              <a:xfrm>
                <a:off x="509872" y="1149727"/>
                <a:ext cx="11418776" cy="5113282"/>
              </a:xfrm>
              <a:blipFill>
                <a:blip r:embed="rId3"/>
                <a:stretch>
                  <a:fillRect l="-1922" t="-2148"/>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id="{85E636C3-A315-5A44-AEB6-E49847757912}"/>
              </a:ext>
            </a:extLst>
          </p:cNvPr>
          <p:cNvSpPr>
            <a:spLocks noGrp="1"/>
          </p:cNvSpPr>
          <p:nvPr>
            <p:ph type="sldNum" sz="quarter" idx="12"/>
          </p:nvPr>
        </p:nvSpPr>
        <p:spPr/>
        <p:txBody>
          <a:bodyPr/>
          <a:lstStyle/>
          <a:p>
            <a:fld id="{89DB14B3-731A-4352-BC82-B1993596BD11}" type="slidenum">
              <a:rPr lang="zh-CN" altLang="en-US" smtClean="0"/>
              <a:pPr/>
              <a:t>27</a:t>
            </a:fld>
            <a:endParaRPr lang="zh-CN" altLang="en-US" dirty="0"/>
          </a:p>
        </p:txBody>
      </p:sp>
    </p:spTree>
    <p:extLst>
      <p:ext uri="{BB962C8B-B14F-4D97-AF65-F5344CB8AC3E}">
        <p14:creationId xmlns:p14="http://schemas.microsoft.com/office/powerpoint/2010/main" val="1237813857"/>
      </p:ext>
    </p:extLst>
  </p:cSld>
  <p:clrMapOvr>
    <a:masterClrMapping/>
  </p:clrMapOvr>
  <p:transition spd="med">
    <p:cut/>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25C303-6879-D547-8125-F07718E64B38}"/>
              </a:ext>
            </a:extLst>
          </p:cNvPr>
          <p:cNvSpPr>
            <a:spLocks noGrp="1"/>
          </p:cNvSpPr>
          <p:nvPr>
            <p:ph type="title"/>
          </p:nvPr>
        </p:nvSpPr>
        <p:spPr>
          <a:xfrm>
            <a:off x="660400" y="228602"/>
            <a:ext cx="10657633" cy="784225"/>
          </a:xfrm>
        </p:spPr>
        <p:txBody>
          <a:bodyPr/>
          <a:lstStyle/>
          <a:p>
            <a:r>
              <a:rPr lang="en-US" altLang="zh-CN" sz="3200" dirty="0">
                <a:solidFill>
                  <a:schemeClr val="tx1"/>
                </a:solidFill>
                <a:latin typeface="Times New Roman" panose="02020603050405020304" pitchFamily="18" charset="0"/>
                <a:cs typeface="Times New Roman" panose="02020603050405020304" pitchFamily="18" charset="0"/>
              </a:rPr>
              <a:t>Fourier Series Representation</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4540E06A-412C-CE41-9E57-121FB374F2B8}"/>
                  </a:ext>
                </a:extLst>
              </p:cNvPr>
              <p:cNvSpPr>
                <a:spLocks noGrp="1"/>
              </p:cNvSpPr>
              <p:nvPr>
                <p:ph idx="1"/>
              </p:nvPr>
            </p:nvSpPr>
            <p:spPr>
              <a:xfrm>
                <a:off x="479376" y="1043252"/>
                <a:ext cx="11712624" cy="5113282"/>
              </a:xfrm>
            </p:spPr>
            <p:txBody>
              <a:bodyPr/>
              <a:lstStyle/>
              <a:p>
                <a:pPr marL="0" indent="0">
                  <a:buNone/>
                </a:pPr>
                <a:r>
                  <a:rPr lang="en-US" altLang="zh-CN" sz="2800" dirty="0">
                    <a:solidFill>
                      <a:schemeClr val="tx1"/>
                    </a:solidFill>
                    <a:latin typeface="Times New Roman" panose="02020603050405020304" pitchFamily="18" charset="0"/>
                    <a:cs typeface="Times New Roman" panose="02020603050405020304" pitchFamily="18" charset="0"/>
                  </a:rPr>
                  <a:t>Amplitude-phase form derived from exponential form</a:t>
                </a:r>
                <a:r>
                  <a:rPr lang="zh-CN" altLang="en-US" sz="2000" b="1" i="0" dirty="0">
                    <a:solidFill>
                      <a:srgbClr val="333333"/>
                    </a:solidFill>
                    <a:effectLst/>
                    <a:latin typeface="Arial" panose="020B0604020202020204" pitchFamily="34" charset="0"/>
                  </a:rPr>
                  <a:t>振幅</a:t>
                </a:r>
                <a:r>
                  <a:rPr lang="en-US" altLang="zh-CN" sz="2000" b="1" i="0" dirty="0">
                    <a:solidFill>
                      <a:srgbClr val="333333"/>
                    </a:solidFill>
                    <a:effectLst/>
                    <a:latin typeface="Arial" panose="020B0604020202020204" pitchFamily="34" charset="0"/>
                  </a:rPr>
                  <a:t>-</a:t>
                </a:r>
                <a:r>
                  <a:rPr lang="zh-CN" altLang="en-US" sz="2000" b="1" i="0" dirty="0">
                    <a:solidFill>
                      <a:srgbClr val="333333"/>
                    </a:solidFill>
                    <a:effectLst/>
                    <a:latin typeface="Arial" panose="020B0604020202020204" pitchFamily="34" charset="0"/>
                  </a:rPr>
                  <a:t>相位形式由指数形式衍生而来</a:t>
                </a:r>
                <a:endParaRPr lang="en-US" altLang="zh-CN" sz="2800" b="1" dirty="0">
                  <a:solidFill>
                    <a:schemeClr val="tx1"/>
                  </a:solidFill>
                  <a:latin typeface="Times New Roman" panose="02020603050405020304" pitchFamily="18" charset="0"/>
                  <a:cs typeface="Times New Roman"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m:r>
                        <a:rPr lang="en-US" altLang="zh-CN" sz="2800" i="1">
                          <a:solidFill>
                            <a:schemeClr val="tx1"/>
                          </a:solidFill>
                          <a:latin typeface="Cambria Math" panose="02040503050406030204" pitchFamily="18" charset="0"/>
                          <a:cs typeface="Times New Roman" panose="02020603050405020304" pitchFamily="18" charset="0"/>
                        </a:rPr>
                        <m:t>𝑥</m:t>
                      </m:r>
                      <m:d>
                        <m:dPr>
                          <m:ctrlPr>
                            <a:rPr lang="en-US" altLang="zh-CN" sz="2800" i="1">
                              <a:solidFill>
                                <a:schemeClr val="tx1"/>
                              </a:solidFill>
                              <a:latin typeface="Cambria Math" panose="02040503050406030204" pitchFamily="18" charset="0"/>
                              <a:cs typeface="Times New Roman" panose="02020603050405020304" pitchFamily="18" charset="0"/>
                            </a:rPr>
                          </m:ctrlPr>
                        </m:dPr>
                        <m:e>
                          <m:r>
                            <a:rPr lang="en-US" altLang="zh-CN" sz="2800" i="1">
                              <a:solidFill>
                                <a:schemeClr val="tx1"/>
                              </a:solidFill>
                              <a:latin typeface="Cambria Math" panose="02040503050406030204" pitchFamily="18" charset="0"/>
                              <a:cs typeface="Times New Roman" panose="02020603050405020304" pitchFamily="18" charset="0"/>
                            </a:rPr>
                            <m:t>𝑡</m:t>
                          </m:r>
                        </m:e>
                      </m:d>
                      <m:r>
                        <a:rPr lang="en-US" altLang="zh-CN" sz="2800" i="1">
                          <a:solidFill>
                            <a:schemeClr val="tx1"/>
                          </a:solidFill>
                          <a:latin typeface="Cambria Math" panose="02040503050406030204" pitchFamily="18" charset="0"/>
                          <a:cs typeface="Times New Roman" panose="02020603050405020304" pitchFamily="18" charset="0"/>
                        </a:rPr>
                        <m:t>=</m:t>
                      </m:r>
                      <m:nary>
                        <m:naryPr>
                          <m:chr m:val="∑"/>
                          <m:ctrlPr>
                            <a:rPr lang="en-US" altLang="zh-CN" sz="2800" i="1">
                              <a:solidFill>
                                <a:schemeClr val="tx1"/>
                              </a:solidFill>
                              <a:latin typeface="Cambria Math" panose="02040503050406030204" pitchFamily="18" charset="0"/>
                              <a:cs typeface="Times New Roman" panose="02020603050405020304" pitchFamily="18" charset="0"/>
                            </a:rPr>
                          </m:ctrlPr>
                        </m:naryPr>
                        <m:sub>
                          <m:r>
                            <m:rPr>
                              <m:brk m:alnAt="23"/>
                            </m:rPr>
                            <a:rPr lang="en-US" altLang="zh-CN" sz="2800" i="1">
                              <a:solidFill>
                                <a:schemeClr val="tx1"/>
                              </a:solidFill>
                              <a:latin typeface="Cambria Math" panose="02040503050406030204" pitchFamily="18" charset="0"/>
                              <a:cs typeface="Times New Roman" panose="02020603050405020304" pitchFamily="18" charset="0"/>
                            </a:rPr>
                            <m:t>𝑘</m:t>
                          </m:r>
                          <m:r>
                            <a:rPr lang="en-US" altLang="zh-CN" sz="2800" i="1">
                              <a:solidFill>
                                <a:schemeClr val="tx1"/>
                              </a:solidFill>
                              <a:latin typeface="Cambria Math" panose="02040503050406030204" pitchFamily="18" charset="0"/>
                              <a:cs typeface="Times New Roman" panose="02020603050405020304" pitchFamily="18" charset="0"/>
                            </a:rPr>
                            <m:t>=−</m:t>
                          </m:r>
                          <m:r>
                            <a:rPr lang="en-US" altLang="zh-CN" sz="2800"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sub>
                        <m:sup>
                          <m:r>
                            <a:rPr lang="en-US" altLang="zh-CN" sz="2800"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sup>
                        <m:e>
                          <m:sSub>
                            <m:sSubPr>
                              <m:ctrlPr>
                                <a:rPr lang="en-US" altLang="zh-CN" sz="2800"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800"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𝑎</m:t>
                              </m:r>
                            </m:e>
                            <m:sub>
                              <m:r>
                                <a:rPr lang="en-US" altLang="zh-CN" sz="2800"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𝑘</m:t>
                              </m:r>
                            </m:sub>
                          </m:sSub>
                          <m:sSup>
                            <m:sSupPr>
                              <m:ctrlPr>
                                <a:rPr lang="en-US" altLang="zh-CN" sz="2800" i="1">
                                  <a:solidFill>
                                    <a:schemeClr val="tx1"/>
                                  </a:solidFill>
                                  <a:latin typeface="Cambria Math" panose="02040503050406030204" pitchFamily="18" charset="0"/>
                                  <a:cs typeface="Times New Roman" panose="02020603050405020304" pitchFamily="18" charset="0"/>
                                </a:rPr>
                              </m:ctrlPr>
                            </m:sSupPr>
                            <m:e>
                              <m:r>
                                <a:rPr lang="en-US" altLang="zh-CN" sz="2800" i="1">
                                  <a:solidFill>
                                    <a:schemeClr val="tx1"/>
                                  </a:solidFill>
                                  <a:latin typeface="Cambria Math" panose="02040503050406030204" pitchFamily="18" charset="0"/>
                                  <a:cs typeface="Times New Roman" panose="02020603050405020304" pitchFamily="18" charset="0"/>
                                </a:rPr>
                                <m:t>𝑒</m:t>
                              </m:r>
                            </m:e>
                            <m:sup>
                              <m:r>
                                <a:rPr lang="en-US" altLang="zh-CN" sz="2800" i="1">
                                  <a:solidFill>
                                    <a:schemeClr val="tx1"/>
                                  </a:solidFill>
                                  <a:latin typeface="Cambria Math" panose="02040503050406030204" pitchFamily="18" charset="0"/>
                                  <a:cs typeface="Times New Roman" panose="02020603050405020304" pitchFamily="18" charset="0"/>
                                </a:rPr>
                                <m:t>𝑗𝑘</m:t>
                              </m:r>
                              <m:sSub>
                                <m:sSubPr>
                                  <m:ctrlPr>
                                    <a:rPr lang="en-US" altLang="zh-CN" sz="2800" i="1">
                                      <a:solidFill>
                                        <a:schemeClr val="tx1"/>
                                      </a:solidFill>
                                      <a:latin typeface="Cambria Math" panose="02040503050406030204" pitchFamily="18" charset="0"/>
                                      <a:cs typeface="Times New Roman" panose="02020603050405020304" pitchFamily="18" charset="0"/>
                                    </a:rPr>
                                  </m:ctrlPr>
                                </m:sSubPr>
                                <m:e>
                                  <m:r>
                                    <a:rPr lang="zh-CN" altLang="en-US" sz="2800" i="1">
                                      <a:solidFill>
                                        <a:schemeClr val="tx1"/>
                                      </a:solidFill>
                                      <a:latin typeface="Cambria Math" panose="02040503050406030204" pitchFamily="18" charset="0"/>
                                      <a:cs typeface="Times New Roman" panose="02020603050405020304" pitchFamily="18" charset="0"/>
                                    </a:rPr>
                                    <m:t>𝜔</m:t>
                                  </m:r>
                                </m:e>
                                <m:sub>
                                  <m:r>
                                    <a:rPr lang="en-US" altLang="zh-CN" sz="2800" i="1">
                                      <a:solidFill>
                                        <a:schemeClr val="tx1"/>
                                      </a:solidFill>
                                      <a:latin typeface="Cambria Math" panose="02040503050406030204" pitchFamily="18" charset="0"/>
                                      <a:cs typeface="Times New Roman" panose="02020603050405020304" pitchFamily="18" charset="0"/>
                                    </a:rPr>
                                    <m:t>0</m:t>
                                  </m:r>
                                </m:sub>
                              </m:sSub>
                              <m:r>
                                <a:rPr lang="en-US" altLang="zh-CN" sz="2800" i="1">
                                  <a:solidFill>
                                    <a:schemeClr val="tx1"/>
                                  </a:solidFill>
                                  <a:latin typeface="Cambria Math" panose="02040503050406030204" pitchFamily="18" charset="0"/>
                                  <a:cs typeface="Times New Roman" panose="02020603050405020304" pitchFamily="18" charset="0"/>
                                </a:rPr>
                                <m:t>𝑡</m:t>
                              </m:r>
                            </m:sup>
                          </m:sSup>
                        </m:e>
                      </m:nary>
                    </m:oMath>
                  </m:oMathPara>
                </a14:m>
                <a:endParaRPr lang="en-US" altLang="zh-TW" sz="2800" dirty="0">
                  <a:solidFill>
                    <a:srgbClr val="000000"/>
                  </a:solidFill>
                  <a:latin typeface="Times New Roman" pitchFamily="18" charset="0"/>
                  <a:cs typeface="Times New Roman" pitchFamily="18" charset="0"/>
                </a:endParaRPr>
              </a:p>
              <a:p>
                <a:pPr marL="0" indent="0">
                  <a:buNone/>
                </a:pPr>
                <a:endParaRPr lang="en-US" altLang="zh-TW" sz="1200" dirty="0">
                  <a:solidFill>
                    <a:srgbClr val="000000"/>
                  </a:solidFill>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r>
                        <a:rPr lang="en-US" altLang="zh-CN" sz="2800" i="1">
                          <a:solidFill>
                            <a:schemeClr val="tx1"/>
                          </a:solidFill>
                          <a:latin typeface="Cambria Math" panose="02040503050406030204" pitchFamily="18" charset="0"/>
                          <a:cs typeface="Times New Roman" panose="02020603050405020304" pitchFamily="18" charset="0"/>
                        </a:rPr>
                        <m:t>=</m:t>
                      </m:r>
                      <m:sSub>
                        <m:sSubPr>
                          <m:ctrlPr>
                            <a:rPr lang="en-US" altLang="zh-CN" sz="2800" i="1" smtClean="0">
                              <a:solidFill>
                                <a:schemeClr val="tx1"/>
                              </a:solidFill>
                              <a:latin typeface="Cambria Math" panose="02040503050406030204" pitchFamily="18" charset="0"/>
                              <a:cs typeface="Times New Roman" panose="02020603050405020304" pitchFamily="18" charset="0"/>
                            </a:rPr>
                          </m:ctrlPr>
                        </m:sSubPr>
                        <m:e>
                          <m:r>
                            <a:rPr lang="en-US" altLang="zh-CN" sz="2800" b="0" i="1" smtClean="0">
                              <a:solidFill>
                                <a:schemeClr val="tx1"/>
                              </a:solidFill>
                              <a:latin typeface="Cambria Math" panose="02040503050406030204" pitchFamily="18" charset="0"/>
                              <a:cs typeface="Times New Roman" panose="02020603050405020304" pitchFamily="18" charset="0"/>
                            </a:rPr>
                            <m:t>𝑎</m:t>
                          </m:r>
                        </m:e>
                        <m:sub>
                          <m:r>
                            <a:rPr lang="en-US" altLang="zh-CN" sz="2800" b="0" i="1" smtClean="0">
                              <a:solidFill>
                                <a:schemeClr val="tx1"/>
                              </a:solidFill>
                              <a:latin typeface="Cambria Math" panose="02040503050406030204" pitchFamily="18" charset="0"/>
                              <a:cs typeface="Times New Roman" panose="02020603050405020304" pitchFamily="18" charset="0"/>
                            </a:rPr>
                            <m:t>0</m:t>
                          </m:r>
                        </m:sub>
                      </m:sSub>
                      <m:r>
                        <a:rPr lang="en-US" altLang="zh-CN" sz="2800" b="0" i="1" smtClean="0">
                          <a:solidFill>
                            <a:schemeClr val="tx1"/>
                          </a:solidFill>
                          <a:latin typeface="Cambria Math" panose="02040503050406030204" pitchFamily="18" charset="0"/>
                          <a:cs typeface="Times New Roman" panose="02020603050405020304" pitchFamily="18" charset="0"/>
                        </a:rPr>
                        <m:t>+</m:t>
                      </m:r>
                      <m:nary>
                        <m:naryPr>
                          <m:chr m:val="∑"/>
                          <m:ctrlPr>
                            <a:rPr lang="en-US" altLang="zh-CN" sz="2800" i="1">
                              <a:solidFill>
                                <a:schemeClr val="tx1"/>
                              </a:solidFill>
                              <a:latin typeface="Cambria Math" panose="02040503050406030204" pitchFamily="18" charset="0"/>
                              <a:cs typeface="Times New Roman" panose="02020603050405020304" pitchFamily="18" charset="0"/>
                            </a:rPr>
                          </m:ctrlPr>
                        </m:naryPr>
                        <m:sub>
                          <m:r>
                            <m:rPr>
                              <m:brk m:alnAt="23"/>
                            </m:rPr>
                            <a:rPr lang="en-US" altLang="zh-CN" sz="2800" i="1">
                              <a:solidFill>
                                <a:schemeClr val="tx1"/>
                              </a:solidFill>
                              <a:latin typeface="Cambria Math" panose="02040503050406030204" pitchFamily="18" charset="0"/>
                              <a:cs typeface="Times New Roman" panose="02020603050405020304" pitchFamily="18" charset="0"/>
                            </a:rPr>
                            <m:t>𝑘</m:t>
                          </m:r>
                          <m:r>
                            <a:rPr lang="en-US" altLang="zh-CN" sz="2800" i="1">
                              <a:solidFill>
                                <a:schemeClr val="tx1"/>
                              </a:solidFill>
                              <a:latin typeface="Cambria Math" panose="02040503050406030204" pitchFamily="18" charset="0"/>
                              <a:cs typeface="Times New Roman" panose="02020603050405020304" pitchFamily="18" charset="0"/>
                            </a:rPr>
                            <m:t>=</m:t>
                          </m:r>
                          <m:r>
                            <a:rPr lang="en-US" altLang="zh-CN" sz="2800" b="0" i="1" smtClean="0">
                              <a:solidFill>
                                <a:schemeClr val="tx1"/>
                              </a:solidFill>
                              <a:latin typeface="Cambria Math" panose="02040503050406030204" pitchFamily="18" charset="0"/>
                              <a:cs typeface="Times New Roman" panose="02020603050405020304" pitchFamily="18" charset="0"/>
                            </a:rPr>
                            <m:t>1</m:t>
                          </m:r>
                        </m:sub>
                        <m:sup>
                          <m:r>
                            <a:rPr lang="en-US" altLang="zh-CN" sz="2800"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sup>
                        <m:e>
                          <m:sSub>
                            <m:sSubPr>
                              <m:ctrlPr>
                                <a:rPr lang="en-US" altLang="zh-CN" sz="2800"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800"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𝑎</m:t>
                              </m:r>
                            </m:e>
                            <m:sub>
                              <m:r>
                                <a:rPr lang="en-US" altLang="zh-CN" sz="2800"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𝑘</m:t>
                              </m:r>
                            </m:sub>
                          </m:sSub>
                          <m:sSup>
                            <m:sSupPr>
                              <m:ctrlPr>
                                <a:rPr lang="en-US" altLang="zh-CN" sz="2800" i="1">
                                  <a:solidFill>
                                    <a:schemeClr val="tx1"/>
                                  </a:solidFill>
                                  <a:latin typeface="Cambria Math" panose="02040503050406030204" pitchFamily="18" charset="0"/>
                                  <a:cs typeface="Times New Roman" panose="02020603050405020304" pitchFamily="18" charset="0"/>
                                </a:rPr>
                              </m:ctrlPr>
                            </m:sSupPr>
                            <m:e>
                              <m:r>
                                <a:rPr lang="en-US" altLang="zh-CN" sz="2800" i="1">
                                  <a:solidFill>
                                    <a:schemeClr val="tx1"/>
                                  </a:solidFill>
                                  <a:latin typeface="Cambria Math" panose="02040503050406030204" pitchFamily="18" charset="0"/>
                                  <a:cs typeface="Times New Roman" panose="02020603050405020304" pitchFamily="18" charset="0"/>
                                </a:rPr>
                                <m:t>𝑒</m:t>
                              </m:r>
                            </m:e>
                            <m:sup>
                              <m:r>
                                <a:rPr lang="en-US" altLang="zh-CN" sz="2800" i="1">
                                  <a:solidFill>
                                    <a:schemeClr val="tx1"/>
                                  </a:solidFill>
                                  <a:latin typeface="Cambria Math" panose="02040503050406030204" pitchFamily="18" charset="0"/>
                                  <a:cs typeface="Times New Roman" panose="02020603050405020304" pitchFamily="18" charset="0"/>
                                </a:rPr>
                                <m:t>𝑗𝑘</m:t>
                              </m:r>
                              <m:sSub>
                                <m:sSubPr>
                                  <m:ctrlPr>
                                    <a:rPr lang="en-US" altLang="zh-CN" sz="2800" i="1">
                                      <a:solidFill>
                                        <a:schemeClr val="tx1"/>
                                      </a:solidFill>
                                      <a:latin typeface="Cambria Math" panose="02040503050406030204" pitchFamily="18" charset="0"/>
                                      <a:cs typeface="Times New Roman" panose="02020603050405020304" pitchFamily="18" charset="0"/>
                                    </a:rPr>
                                  </m:ctrlPr>
                                </m:sSubPr>
                                <m:e>
                                  <m:r>
                                    <a:rPr lang="zh-CN" altLang="en-US" sz="2800" i="1">
                                      <a:solidFill>
                                        <a:schemeClr val="tx1"/>
                                      </a:solidFill>
                                      <a:latin typeface="Cambria Math" panose="02040503050406030204" pitchFamily="18" charset="0"/>
                                      <a:cs typeface="Times New Roman" panose="02020603050405020304" pitchFamily="18" charset="0"/>
                                    </a:rPr>
                                    <m:t>𝜔</m:t>
                                  </m:r>
                                </m:e>
                                <m:sub>
                                  <m:r>
                                    <a:rPr lang="en-US" altLang="zh-CN" sz="2800" i="1">
                                      <a:solidFill>
                                        <a:schemeClr val="tx1"/>
                                      </a:solidFill>
                                      <a:latin typeface="Cambria Math" panose="02040503050406030204" pitchFamily="18" charset="0"/>
                                      <a:cs typeface="Times New Roman" panose="02020603050405020304" pitchFamily="18" charset="0"/>
                                    </a:rPr>
                                    <m:t>0</m:t>
                                  </m:r>
                                </m:sub>
                              </m:sSub>
                              <m:r>
                                <a:rPr lang="en-US" altLang="zh-CN" sz="2800" i="1">
                                  <a:solidFill>
                                    <a:schemeClr val="tx1"/>
                                  </a:solidFill>
                                  <a:latin typeface="Cambria Math" panose="02040503050406030204" pitchFamily="18" charset="0"/>
                                  <a:cs typeface="Times New Roman" panose="02020603050405020304" pitchFamily="18" charset="0"/>
                                </a:rPr>
                                <m:t>𝑡</m:t>
                              </m:r>
                            </m:sup>
                          </m:sSup>
                        </m:e>
                      </m:nary>
                      <m:r>
                        <a:rPr lang="en-US" altLang="zh-CN" sz="2800" b="0" i="1" smtClean="0">
                          <a:solidFill>
                            <a:schemeClr val="tx1"/>
                          </a:solidFill>
                          <a:latin typeface="Cambria Math" panose="02040503050406030204" pitchFamily="18" charset="0"/>
                          <a:cs typeface="Times New Roman" panose="02020603050405020304" pitchFamily="18" charset="0"/>
                        </a:rPr>
                        <m:t>+</m:t>
                      </m:r>
                      <m:nary>
                        <m:naryPr>
                          <m:chr m:val="∑"/>
                          <m:ctrlPr>
                            <a:rPr lang="en-US" altLang="zh-CN" sz="2800" i="1">
                              <a:solidFill>
                                <a:schemeClr val="tx1"/>
                              </a:solidFill>
                              <a:latin typeface="Cambria Math" panose="02040503050406030204" pitchFamily="18" charset="0"/>
                              <a:cs typeface="Times New Roman" panose="02020603050405020304" pitchFamily="18" charset="0"/>
                            </a:rPr>
                          </m:ctrlPr>
                        </m:naryPr>
                        <m:sub>
                          <m:r>
                            <m:rPr>
                              <m:brk m:alnAt="23"/>
                            </m:rPr>
                            <a:rPr lang="en-US" altLang="zh-CN" sz="2800" i="1">
                              <a:solidFill>
                                <a:schemeClr val="tx1"/>
                              </a:solidFill>
                              <a:latin typeface="Cambria Math" panose="02040503050406030204" pitchFamily="18" charset="0"/>
                              <a:cs typeface="Times New Roman" panose="02020603050405020304" pitchFamily="18" charset="0"/>
                            </a:rPr>
                            <m:t>𝑘</m:t>
                          </m:r>
                          <m:r>
                            <a:rPr lang="en-US" altLang="zh-CN" sz="2800" i="1">
                              <a:solidFill>
                                <a:schemeClr val="tx1"/>
                              </a:solidFill>
                              <a:latin typeface="Cambria Math" panose="02040503050406030204" pitchFamily="18" charset="0"/>
                              <a:cs typeface="Times New Roman" panose="02020603050405020304" pitchFamily="18" charset="0"/>
                            </a:rPr>
                            <m:t>=</m:t>
                          </m:r>
                          <m:r>
                            <a:rPr lang="en-US" altLang="zh-CN" sz="2800" b="0" i="1" smtClean="0">
                              <a:solidFill>
                                <a:schemeClr val="tx1"/>
                              </a:solidFill>
                              <a:latin typeface="Cambria Math" panose="02040503050406030204" pitchFamily="18" charset="0"/>
                              <a:cs typeface="Times New Roman" panose="02020603050405020304" pitchFamily="18" charset="0"/>
                            </a:rPr>
                            <m:t>−</m:t>
                          </m:r>
                          <m:r>
                            <a:rPr lang="en-US" altLang="zh-CN" sz="280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sub>
                        <m:sup>
                          <m:r>
                            <a:rPr lang="en-US" altLang="zh-CN" sz="2800" b="0" i="1" smtClean="0">
                              <a:solidFill>
                                <a:schemeClr val="tx1"/>
                              </a:solidFill>
                              <a:latin typeface="Cambria Math" panose="02040503050406030204" pitchFamily="18" charset="0"/>
                              <a:cs typeface="Times New Roman" panose="02020603050405020304" pitchFamily="18" charset="0"/>
                            </a:rPr>
                            <m:t>−</m:t>
                          </m:r>
                          <m:r>
                            <a:rPr lang="en-US" altLang="zh-CN" sz="2800" b="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1</m:t>
                          </m:r>
                        </m:sup>
                        <m:e>
                          <m:sSub>
                            <m:sSubPr>
                              <m:ctrlPr>
                                <a:rPr lang="en-US" altLang="zh-CN" sz="2800"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800"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𝑎</m:t>
                              </m:r>
                            </m:e>
                            <m:sub>
                              <m:r>
                                <a:rPr lang="en-US" altLang="zh-CN" sz="2800"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𝑘</m:t>
                              </m:r>
                            </m:sub>
                          </m:sSub>
                          <m:sSup>
                            <m:sSupPr>
                              <m:ctrlPr>
                                <a:rPr lang="en-US" altLang="zh-CN" sz="2800" i="1">
                                  <a:solidFill>
                                    <a:schemeClr val="tx1"/>
                                  </a:solidFill>
                                  <a:latin typeface="Cambria Math" panose="02040503050406030204" pitchFamily="18" charset="0"/>
                                  <a:cs typeface="Times New Roman" panose="02020603050405020304" pitchFamily="18" charset="0"/>
                                </a:rPr>
                              </m:ctrlPr>
                            </m:sSupPr>
                            <m:e>
                              <m:r>
                                <a:rPr lang="en-US" altLang="zh-CN" sz="2800" i="1">
                                  <a:solidFill>
                                    <a:schemeClr val="tx1"/>
                                  </a:solidFill>
                                  <a:latin typeface="Cambria Math" panose="02040503050406030204" pitchFamily="18" charset="0"/>
                                  <a:cs typeface="Times New Roman" panose="02020603050405020304" pitchFamily="18" charset="0"/>
                                </a:rPr>
                                <m:t>𝑒</m:t>
                              </m:r>
                            </m:e>
                            <m:sup>
                              <m:r>
                                <a:rPr lang="en-US" altLang="zh-CN" sz="2800" i="1">
                                  <a:solidFill>
                                    <a:schemeClr val="tx1"/>
                                  </a:solidFill>
                                  <a:latin typeface="Cambria Math" panose="02040503050406030204" pitchFamily="18" charset="0"/>
                                  <a:cs typeface="Times New Roman" panose="02020603050405020304" pitchFamily="18" charset="0"/>
                                </a:rPr>
                                <m:t>𝑗𝑘</m:t>
                              </m:r>
                              <m:sSub>
                                <m:sSubPr>
                                  <m:ctrlPr>
                                    <a:rPr lang="en-US" altLang="zh-CN" sz="2800" i="1">
                                      <a:solidFill>
                                        <a:schemeClr val="tx1"/>
                                      </a:solidFill>
                                      <a:latin typeface="Cambria Math" panose="02040503050406030204" pitchFamily="18" charset="0"/>
                                      <a:cs typeface="Times New Roman" panose="02020603050405020304" pitchFamily="18" charset="0"/>
                                    </a:rPr>
                                  </m:ctrlPr>
                                </m:sSubPr>
                                <m:e>
                                  <m:r>
                                    <a:rPr lang="zh-CN" altLang="en-US" sz="2800" i="1">
                                      <a:solidFill>
                                        <a:schemeClr val="tx1"/>
                                      </a:solidFill>
                                      <a:latin typeface="Cambria Math" panose="02040503050406030204" pitchFamily="18" charset="0"/>
                                      <a:cs typeface="Times New Roman" panose="02020603050405020304" pitchFamily="18" charset="0"/>
                                    </a:rPr>
                                    <m:t>𝜔</m:t>
                                  </m:r>
                                </m:e>
                                <m:sub>
                                  <m:r>
                                    <a:rPr lang="en-US" altLang="zh-CN" sz="2800" i="1">
                                      <a:solidFill>
                                        <a:schemeClr val="tx1"/>
                                      </a:solidFill>
                                      <a:latin typeface="Cambria Math" panose="02040503050406030204" pitchFamily="18" charset="0"/>
                                      <a:cs typeface="Times New Roman" panose="02020603050405020304" pitchFamily="18" charset="0"/>
                                    </a:rPr>
                                    <m:t>0</m:t>
                                  </m:r>
                                </m:sub>
                              </m:sSub>
                              <m:r>
                                <a:rPr lang="en-US" altLang="zh-CN" sz="2800" i="1">
                                  <a:solidFill>
                                    <a:schemeClr val="tx1"/>
                                  </a:solidFill>
                                  <a:latin typeface="Cambria Math" panose="02040503050406030204" pitchFamily="18" charset="0"/>
                                  <a:cs typeface="Times New Roman" panose="02020603050405020304" pitchFamily="18" charset="0"/>
                                </a:rPr>
                                <m:t>𝑡</m:t>
                              </m:r>
                            </m:sup>
                          </m:sSup>
                        </m:e>
                      </m:nary>
                    </m:oMath>
                  </m:oMathPara>
                </a14:m>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r>
                        <a:rPr lang="en-US" altLang="zh-CN" sz="2800" i="1" smtClean="0">
                          <a:solidFill>
                            <a:schemeClr val="tx1"/>
                          </a:solidFill>
                          <a:latin typeface="Cambria Math" panose="02040503050406030204" pitchFamily="18" charset="0"/>
                          <a:cs typeface="Times New Roman" panose="02020603050405020304" pitchFamily="18" charset="0"/>
                        </a:rPr>
                        <m:t>=</m:t>
                      </m:r>
                      <m:sSub>
                        <m:sSubPr>
                          <m:ctrlPr>
                            <a:rPr lang="en-US" altLang="zh-CN" sz="2800" i="1" smtClean="0">
                              <a:solidFill>
                                <a:schemeClr val="tx1"/>
                              </a:solidFill>
                              <a:latin typeface="Cambria Math" panose="02040503050406030204" pitchFamily="18" charset="0"/>
                              <a:cs typeface="Times New Roman" panose="02020603050405020304" pitchFamily="18" charset="0"/>
                            </a:rPr>
                          </m:ctrlPr>
                        </m:sSubPr>
                        <m:e>
                          <m:r>
                            <a:rPr lang="en-US" altLang="zh-CN" sz="2800" b="0" i="1" smtClean="0">
                              <a:solidFill>
                                <a:schemeClr val="tx1"/>
                              </a:solidFill>
                              <a:latin typeface="Cambria Math" panose="02040503050406030204" pitchFamily="18" charset="0"/>
                              <a:cs typeface="Times New Roman" panose="02020603050405020304" pitchFamily="18" charset="0"/>
                            </a:rPr>
                            <m:t>𝑎</m:t>
                          </m:r>
                        </m:e>
                        <m:sub>
                          <m:r>
                            <a:rPr lang="en-US" altLang="zh-CN" sz="2800" b="0" i="1" smtClean="0">
                              <a:solidFill>
                                <a:schemeClr val="tx1"/>
                              </a:solidFill>
                              <a:latin typeface="Cambria Math" panose="02040503050406030204" pitchFamily="18" charset="0"/>
                              <a:cs typeface="Times New Roman" panose="02020603050405020304" pitchFamily="18" charset="0"/>
                            </a:rPr>
                            <m:t>0</m:t>
                          </m:r>
                        </m:sub>
                      </m:sSub>
                      <m:r>
                        <a:rPr lang="en-US" altLang="zh-CN" sz="2800" b="0" i="1" smtClean="0">
                          <a:solidFill>
                            <a:schemeClr val="tx1"/>
                          </a:solidFill>
                          <a:latin typeface="Cambria Math" panose="02040503050406030204" pitchFamily="18" charset="0"/>
                          <a:cs typeface="Times New Roman" panose="02020603050405020304" pitchFamily="18" charset="0"/>
                        </a:rPr>
                        <m:t>+</m:t>
                      </m:r>
                      <m:nary>
                        <m:naryPr>
                          <m:chr m:val="∑"/>
                          <m:ctrlPr>
                            <a:rPr lang="en-US" altLang="zh-CN" sz="2800" i="1">
                              <a:solidFill>
                                <a:schemeClr val="tx1"/>
                              </a:solidFill>
                              <a:latin typeface="Cambria Math" panose="02040503050406030204" pitchFamily="18" charset="0"/>
                              <a:cs typeface="Times New Roman" panose="02020603050405020304" pitchFamily="18" charset="0"/>
                            </a:rPr>
                          </m:ctrlPr>
                        </m:naryPr>
                        <m:sub>
                          <m:r>
                            <m:rPr>
                              <m:brk m:alnAt="23"/>
                            </m:rPr>
                            <a:rPr lang="en-US" altLang="zh-CN" sz="2800" i="1">
                              <a:solidFill>
                                <a:schemeClr val="tx1"/>
                              </a:solidFill>
                              <a:latin typeface="Cambria Math" panose="02040503050406030204" pitchFamily="18" charset="0"/>
                              <a:cs typeface="Times New Roman" panose="02020603050405020304" pitchFamily="18" charset="0"/>
                            </a:rPr>
                            <m:t>𝑘</m:t>
                          </m:r>
                          <m:r>
                            <a:rPr lang="en-US" altLang="zh-CN" sz="2800" i="1">
                              <a:solidFill>
                                <a:schemeClr val="tx1"/>
                              </a:solidFill>
                              <a:latin typeface="Cambria Math" panose="02040503050406030204" pitchFamily="18" charset="0"/>
                              <a:cs typeface="Times New Roman" panose="02020603050405020304" pitchFamily="18" charset="0"/>
                            </a:rPr>
                            <m:t>=</m:t>
                          </m:r>
                          <m:r>
                            <a:rPr lang="en-US" altLang="zh-CN" sz="2800" b="0" i="1" smtClean="0">
                              <a:solidFill>
                                <a:schemeClr val="tx1"/>
                              </a:solidFill>
                              <a:latin typeface="Cambria Math" panose="02040503050406030204" pitchFamily="18" charset="0"/>
                              <a:cs typeface="Times New Roman" panose="02020603050405020304" pitchFamily="18" charset="0"/>
                            </a:rPr>
                            <m:t>1</m:t>
                          </m:r>
                        </m:sub>
                        <m:sup>
                          <m:r>
                            <a:rPr lang="en-US" altLang="zh-CN" sz="2800"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sup>
                        <m:e>
                          <m:r>
                            <a:rPr lang="en-US" altLang="zh-CN" sz="2800" b="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CN" sz="2800"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800"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𝑎</m:t>
                              </m:r>
                            </m:e>
                            <m:sub>
                              <m:r>
                                <a:rPr lang="en-US" altLang="zh-CN" sz="2800"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𝑘</m:t>
                              </m:r>
                            </m:sub>
                          </m:sSub>
                          <m:sSup>
                            <m:sSupPr>
                              <m:ctrlPr>
                                <a:rPr lang="en-US" altLang="zh-CN" sz="2800" i="1">
                                  <a:solidFill>
                                    <a:schemeClr val="tx1"/>
                                  </a:solidFill>
                                  <a:latin typeface="Cambria Math" panose="02040503050406030204" pitchFamily="18" charset="0"/>
                                  <a:cs typeface="Times New Roman" panose="02020603050405020304" pitchFamily="18" charset="0"/>
                                </a:rPr>
                              </m:ctrlPr>
                            </m:sSupPr>
                            <m:e>
                              <m:r>
                                <a:rPr lang="en-US" altLang="zh-CN" sz="2800" i="1">
                                  <a:solidFill>
                                    <a:schemeClr val="tx1"/>
                                  </a:solidFill>
                                  <a:latin typeface="Cambria Math" panose="02040503050406030204" pitchFamily="18" charset="0"/>
                                  <a:cs typeface="Times New Roman" panose="02020603050405020304" pitchFamily="18" charset="0"/>
                                </a:rPr>
                                <m:t>𝑒</m:t>
                              </m:r>
                            </m:e>
                            <m:sup>
                              <m:r>
                                <a:rPr lang="en-US" altLang="zh-CN" sz="2800" i="1">
                                  <a:solidFill>
                                    <a:schemeClr val="tx1"/>
                                  </a:solidFill>
                                  <a:latin typeface="Cambria Math" panose="02040503050406030204" pitchFamily="18" charset="0"/>
                                  <a:cs typeface="Times New Roman" panose="02020603050405020304" pitchFamily="18" charset="0"/>
                                </a:rPr>
                                <m:t>𝑗𝑘</m:t>
                              </m:r>
                              <m:sSub>
                                <m:sSubPr>
                                  <m:ctrlPr>
                                    <a:rPr lang="en-US" altLang="zh-CN" sz="2800" i="1">
                                      <a:solidFill>
                                        <a:schemeClr val="tx1"/>
                                      </a:solidFill>
                                      <a:latin typeface="Cambria Math" panose="02040503050406030204" pitchFamily="18" charset="0"/>
                                      <a:cs typeface="Times New Roman" panose="02020603050405020304" pitchFamily="18" charset="0"/>
                                    </a:rPr>
                                  </m:ctrlPr>
                                </m:sSubPr>
                                <m:e>
                                  <m:r>
                                    <a:rPr lang="zh-CN" altLang="en-US" sz="2800" i="1">
                                      <a:solidFill>
                                        <a:schemeClr val="tx1"/>
                                      </a:solidFill>
                                      <a:latin typeface="Cambria Math" panose="02040503050406030204" pitchFamily="18" charset="0"/>
                                      <a:cs typeface="Times New Roman" panose="02020603050405020304" pitchFamily="18" charset="0"/>
                                    </a:rPr>
                                    <m:t>𝜔</m:t>
                                  </m:r>
                                </m:e>
                                <m:sub>
                                  <m:r>
                                    <a:rPr lang="en-US" altLang="zh-CN" sz="2800" i="1">
                                      <a:solidFill>
                                        <a:schemeClr val="tx1"/>
                                      </a:solidFill>
                                      <a:latin typeface="Cambria Math" panose="02040503050406030204" pitchFamily="18" charset="0"/>
                                      <a:cs typeface="Times New Roman" panose="02020603050405020304" pitchFamily="18" charset="0"/>
                                    </a:rPr>
                                    <m:t>0</m:t>
                                  </m:r>
                                </m:sub>
                              </m:sSub>
                              <m:r>
                                <a:rPr lang="en-US" altLang="zh-CN" sz="2800" i="1">
                                  <a:solidFill>
                                    <a:schemeClr val="tx1"/>
                                  </a:solidFill>
                                  <a:latin typeface="Cambria Math" panose="02040503050406030204" pitchFamily="18" charset="0"/>
                                  <a:cs typeface="Times New Roman" panose="02020603050405020304" pitchFamily="18" charset="0"/>
                                </a:rPr>
                                <m:t>𝑡</m:t>
                              </m:r>
                            </m:sup>
                          </m:sSup>
                          <m:r>
                            <a:rPr lang="en-US" altLang="zh-CN" sz="2800" b="0" i="1" smtClean="0">
                              <a:solidFill>
                                <a:schemeClr val="tx1"/>
                              </a:solidFill>
                              <a:latin typeface="Cambria Math" panose="02040503050406030204" pitchFamily="18" charset="0"/>
                              <a:cs typeface="Times New Roman" panose="02020603050405020304" pitchFamily="18" charset="0"/>
                            </a:rPr>
                            <m:t>+</m:t>
                          </m:r>
                          <m:sSub>
                            <m:sSubPr>
                              <m:ctrlPr>
                                <a:rPr lang="en-US" altLang="zh-CN" sz="2800"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800"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𝑎</m:t>
                              </m:r>
                            </m:e>
                            <m:sub>
                              <m:r>
                                <a:rPr lang="en-US" altLang="zh-CN" sz="2800" b="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zh-CN" sz="2800"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𝑘</m:t>
                              </m:r>
                            </m:sub>
                          </m:sSub>
                          <m:sSup>
                            <m:sSupPr>
                              <m:ctrlPr>
                                <a:rPr lang="en-US" altLang="zh-CN" sz="2800" i="1">
                                  <a:solidFill>
                                    <a:schemeClr val="tx1"/>
                                  </a:solidFill>
                                  <a:latin typeface="Cambria Math" panose="02040503050406030204" pitchFamily="18" charset="0"/>
                                  <a:cs typeface="Times New Roman" panose="02020603050405020304" pitchFamily="18" charset="0"/>
                                </a:rPr>
                              </m:ctrlPr>
                            </m:sSupPr>
                            <m:e>
                              <m:r>
                                <a:rPr lang="en-US" altLang="zh-CN" sz="2800" i="1">
                                  <a:solidFill>
                                    <a:schemeClr val="tx1"/>
                                  </a:solidFill>
                                  <a:latin typeface="Cambria Math" panose="02040503050406030204" pitchFamily="18" charset="0"/>
                                  <a:cs typeface="Times New Roman" panose="02020603050405020304" pitchFamily="18" charset="0"/>
                                </a:rPr>
                                <m:t>𝑒</m:t>
                              </m:r>
                            </m:e>
                            <m:sup>
                              <m:r>
                                <a:rPr lang="en-US" altLang="zh-CN" sz="2800" b="0" i="1" smtClean="0">
                                  <a:solidFill>
                                    <a:schemeClr val="tx1"/>
                                  </a:solidFill>
                                  <a:latin typeface="Cambria Math" panose="02040503050406030204" pitchFamily="18" charset="0"/>
                                  <a:cs typeface="Times New Roman" panose="02020603050405020304" pitchFamily="18" charset="0"/>
                                </a:rPr>
                                <m:t>−</m:t>
                              </m:r>
                              <m:r>
                                <a:rPr lang="en-US" altLang="zh-CN" sz="2800" i="1">
                                  <a:solidFill>
                                    <a:schemeClr val="tx1"/>
                                  </a:solidFill>
                                  <a:latin typeface="Cambria Math" panose="02040503050406030204" pitchFamily="18" charset="0"/>
                                  <a:cs typeface="Times New Roman" panose="02020603050405020304" pitchFamily="18" charset="0"/>
                                </a:rPr>
                                <m:t>𝑗𝑘</m:t>
                              </m:r>
                              <m:sSub>
                                <m:sSubPr>
                                  <m:ctrlPr>
                                    <a:rPr lang="en-US" altLang="zh-CN" sz="2800" i="1">
                                      <a:solidFill>
                                        <a:schemeClr val="tx1"/>
                                      </a:solidFill>
                                      <a:latin typeface="Cambria Math" panose="02040503050406030204" pitchFamily="18" charset="0"/>
                                      <a:cs typeface="Times New Roman" panose="02020603050405020304" pitchFamily="18" charset="0"/>
                                    </a:rPr>
                                  </m:ctrlPr>
                                </m:sSubPr>
                                <m:e>
                                  <m:r>
                                    <a:rPr lang="zh-CN" altLang="en-US" sz="2800" i="1">
                                      <a:solidFill>
                                        <a:schemeClr val="tx1"/>
                                      </a:solidFill>
                                      <a:latin typeface="Cambria Math" panose="02040503050406030204" pitchFamily="18" charset="0"/>
                                      <a:cs typeface="Times New Roman" panose="02020603050405020304" pitchFamily="18" charset="0"/>
                                    </a:rPr>
                                    <m:t>𝜔</m:t>
                                  </m:r>
                                </m:e>
                                <m:sub>
                                  <m:r>
                                    <a:rPr lang="en-US" altLang="zh-CN" sz="2800" i="1">
                                      <a:solidFill>
                                        <a:schemeClr val="tx1"/>
                                      </a:solidFill>
                                      <a:latin typeface="Cambria Math" panose="02040503050406030204" pitchFamily="18" charset="0"/>
                                      <a:cs typeface="Times New Roman" panose="02020603050405020304" pitchFamily="18" charset="0"/>
                                    </a:rPr>
                                    <m:t>0</m:t>
                                  </m:r>
                                </m:sub>
                              </m:sSub>
                              <m:r>
                                <a:rPr lang="en-US" altLang="zh-CN" sz="2800" i="1">
                                  <a:solidFill>
                                    <a:schemeClr val="tx1"/>
                                  </a:solidFill>
                                  <a:latin typeface="Cambria Math" panose="02040503050406030204" pitchFamily="18" charset="0"/>
                                  <a:cs typeface="Times New Roman" panose="02020603050405020304" pitchFamily="18" charset="0"/>
                                </a:rPr>
                                <m:t>𝑡</m:t>
                              </m:r>
                            </m:sup>
                          </m:sSup>
                        </m:e>
                      </m:nary>
                      <m:r>
                        <a:rPr lang="en-US" altLang="zh-CN" sz="2800" b="0" i="1" smtClean="0">
                          <a:solidFill>
                            <a:schemeClr val="tx1"/>
                          </a:solidFill>
                          <a:latin typeface="Cambria Math" panose="02040503050406030204" pitchFamily="18" charset="0"/>
                          <a:cs typeface="Times New Roman" panose="02020603050405020304" pitchFamily="18" charset="0"/>
                        </a:rPr>
                        <m:t>)</m:t>
                      </m:r>
                    </m:oMath>
                  </m:oMathPara>
                </a14:m>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chemeClr val="tx1"/>
                  </a:solidFill>
                  <a:latin typeface="Times New Roman" panose="02020603050405020304" pitchFamily="18" charset="0"/>
                  <a:cs typeface="Times New Roman" panose="02020603050405020304" pitchFamily="18" charset="0"/>
                </a:endParaRPr>
              </a:p>
              <a:p>
                <a:pPr>
                  <a:buFont typeface="Arial" panose="020B0604020202020204" pitchFamily="34" charset="0"/>
                  <a:buChar char="•"/>
                </a:pPr>
                <a:endParaRPr lang="en-US" altLang="zh-TW"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dirty="0">
                  <a:solidFill>
                    <a:srgbClr val="000000"/>
                  </a:solidFill>
                  <a:latin typeface="Times New Roman" pitchFamily="18" charset="0"/>
                  <a:cs typeface="Times New Roman" pitchFamily="18" charset="0"/>
                </a:endParaRPr>
              </a:p>
              <a:p>
                <a:pPr marL="0" indent="0">
                  <a:buNone/>
                </a:pPr>
                <a:endParaRPr lang="en-US" altLang="zh-CN"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kumimoji="0" lang="zh-TW" altLang="en-US" sz="2800" dirty="0">
                  <a:solidFill>
                    <a:srgbClr val="000000"/>
                  </a:solidFill>
                  <a:latin typeface="Times New Roman" pitchFamily="18" charset="0"/>
                  <a:cs typeface="Times New Roman" pitchFamily="18" charset="0"/>
                </a:endParaRPr>
              </a:p>
              <a:p>
                <a:pPr marL="0" indent="0">
                  <a:buNone/>
                </a:pPr>
                <a:endParaRPr lang="en-US" altLang="zh-CN" sz="2800" dirty="0">
                  <a:solidFill>
                    <a:schemeClr val="tx1"/>
                  </a:solidFill>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endParaRPr lang="en-US" altLang="zh-CN"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CN" sz="28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3" name="内容占位符 2">
                <a:extLst>
                  <a:ext uri="{FF2B5EF4-FFF2-40B4-BE49-F238E27FC236}">
                    <a16:creationId xmlns:a16="http://schemas.microsoft.com/office/drawing/2014/main" id="{4540E06A-412C-CE41-9E57-121FB374F2B8}"/>
                  </a:ext>
                </a:extLst>
              </p:cNvPr>
              <p:cNvSpPr>
                <a:spLocks noGrp="1" noRot="1" noChangeAspect="1" noMove="1" noResize="1" noEditPoints="1" noAdjustHandles="1" noChangeArrowheads="1" noChangeShapeType="1" noTextEdit="1"/>
              </p:cNvSpPr>
              <p:nvPr>
                <p:ph idx="1"/>
              </p:nvPr>
            </p:nvSpPr>
            <p:spPr>
              <a:xfrm>
                <a:off x="479376" y="1043252"/>
                <a:ext cx="11712624" cy="5113282"/>
              </a:xfrm>
              <a:blipFill>
                <a:blip r:embed="rId3"/>
                <a:stretch>
                  <a:fillRect l="-1874" t="-2026" r="-573"/>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id="{85E636C3-A315-5A44-AEB6-E49847757912}"/>
              </a:ext>
            </a:extLst>
          </p:cNvPr>
          <p:cNvSpPr>
            <a:spLocks noGrp="1"/>
          </p:cNvSpPr>
          <p:nvPr>
            <p:ph type="sldNum" sz="quarter" idx="12"/>
          </p:nvPr>
        </p:nvSpPr>
        <p:spPr/>
        <p:txBody>
          <a:bodyPr/>
          <a:lstStyle/>
          <a:p>
            <a:fld id="{89DB14B3-731A-4352-BC82-B1993596BD11}" type="slidenum">
              <a:rPr lang="zh-CN" altLang="en-US" smtClean="0"/>
              <a:pPr/>
              <a:t>28</a:t>
            </a:fld>
            <a:endParaRPr lang="zh-CN" altLang="en-US" dirty="0"/>
          </a:p>
        </p:txBody>
      </p:sp>
    </p:spTree>
    <p:extLst>
      <p:ext uri="{BB962C8B-B14F-4D97-AF65-F5344CB8AC3E}">
        <p14:creationId xmlns:p14="http://schemas.microsoft.com/office/powerpoint/2010/main" val="3579410262"/>
      </p:ext>
    </p:extLst>
  </p:cSld>
  <p:clrMapOvr>
    <a:masterClrMapping/>
  </p:clrMapOvr>
  <p:transition spd="med">
    <p:cut/>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25C303-6879-D547-8125-F07718E64B38}"/>
              </a:ext>
            </a:extLst>
          </p:cNvPr>
          <p:cNvSpPr>
            <a:spLocks noGrp="1"/>
          </p:cNvSpPr>
          <p:nvPr>
            <p:ph type="title"/>
          </p:nvPr>
        </p:nvSpPr>
        <p:spPr>
          <a:xfrm>
            <a:off x="695400" y="116632"/>
            <a:ext cx="10657633" cy="784225"/>
          </a:xfrm>
        </p:spPr>
        <p:txBody>
          <a:bodyPr/>
          <a:lstStyle/>
          <a:p>
            <a:r>
              <a:rPr lang="en-US" altLang="zh-CN" sz="3200" dirty="0">
                <a:solidFill>
                  <a:schemeClr val="tx1"/>
                </a:solidFill>
                <a:latin typeface="Times New Roman" panose="02020603050405020304" pitchFamily="18" charset="0"/>
                <a:cs typeface="Times New Roman" panose="02020603050405020304" pitchFamily="18" charset="0"/>
              </a:rPr>
              <a:t>Fourier Series Representation</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4540E06A-412C-CE41-9E57-121FB374F2B8}"/>
                  </a:ext>
                </a:extLst>
              </p:cNvPr>
              <p:cNvSpPr>
                <a:spLocks noGrp="1"/>
              </p:cNvSpPr>
              <p:nvPr>
                <p:ph idx="1"/>
              </p:nvPr>
            </p:nvSpPr>
            <p:spPr>
              <a:xfrm>
                <a:off x="479376" y="692696"/>
                <a:ext cx="11809312" cy="5113282"/>
              </a:xfrm>
            </p:spPr>
            <p:txBody>
              <a:bodyPr/>
              <a:lstStyle/>
              <a:p>
                <a:pPr marL="0" indent="0">
                  <a:buNone/>
                </a:pPr>
                <a:r>
                  <a:rPr lang="en-US" altLang="zh-CN" sz="2800" dirty="0">
                    <a:solidFill>
                      <a:schemeClr val="tx1"/>
                    </a:solidFill>
                    <a:latin typeface="Times New Roman" panose="02020603050405020304" pitchFamily="18" charset="0"/>
                    <a:cs typeface="Times New Roman" panose="02020603050405020304" pitchFamily="18" charset="0"/>
                  </a:rPr>
                  <a:t>Amplitude-phase form derived from exponential form</a:t>
                </a:r>
                <a:r>
                  <a:rPr lang="zh-CN" altLang="en-US" sz="2000" b="1" i="0" dirty="0">
                    <a:solidFill>
                      <a:srgbClr val="333333"/>
                    </a:solidFill>
                    <a:effectLst/>
                    <a:latin typeface="Arial" panose="020B0604020202020204" pitchFamily="34" charset="0"/>
                  </a:rPr>
                  <a:t>振幅</a:t>
                </a:r>
                <a:r>
                  <a:rPr lang="en-US" altLang="zh-CN" sz="2000" b="1" i="0" dirty="0">
                    <a:solidFill>
                      <a:srgbClr val="333333"/>
                    </a:solidFill>
                    <a:effectLst/>
                    <a:latin typeface="Arial" panose="020B0604020202020204" pitchFamily="34" charset="0"/>
                  </a:rPr>
                  <a:t>-</a:t>
                </a:r>
                <a:r>
                  <a:rPr lang="zh-CN" altLang="en-US" sz="2000" b="1" i="0" dirty="0">
                    <a:solidFill>
                      <a:srgbClr val="333333"/>
                    </a:solidFill>
                    <a:effectLst/>
                    <a:latin typeface="Arial" panose="020B0604020202020204" pitchFamily="34" charset="0"/>
                  </a:rPr>
                  <a:t>相位形式由指数形式衍生而来</a:t>
                </a:r>
                <a:endParaRPr lang="en-US" altLang="zh-CN" sz="2000" b="1"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a:buFont typeface="Arial" panose="020B0604020202020204" pitchFamily="34" charset="0"/>
                  <a:buChar char="•"/>
                </a:pPr>
                <a:r>
                  <a:rPr lang="en-US" altLang="zh-CN" sz="2800" dirty="0">
                    <a:solidFill>
                      <a:schemeClr val="tx1"/>
                    </a:solidFill>
                    <a:latin typeface="Times New Roman" panose="02020603050405020304" pitchFamily="18" charset="0"/>
                    <a:cs typeface="Times New Roman" panose="02020603050405020304" pitchFamily="18" charset="0"/>
                  </a:rPr>
                  <a:t>   Remember in slide 16, we have assumed:  </a:t>
                </a:r>
                <a14:m>
                  <m:oMath xmlns:m="http://schemas.openxmlformats.org/officeDocument/2006/math">
                    <m:sSub>
                      <m:sSubPr>
                        <m:ctrlPr>
                          <a:rPr lang="en-US" altLang="zh-CN" sz="2800" i="1" smtClean="0">
                            <a:solidFill>
                              <a:schemeClr val="tx1"/>
                            </a:solidFill>
                            <a:latin typeface="Cambria Math" panose="02040503050406030204" pitchFamily="18" charset="0"/>
                            <a:cs typeface="Times New Roman" panose="02020603050405020304" pitchFamily="18" charset="0"/>
                          </a:rPr>
                        </m:ctrlPr>
                      </m:sSubPr>
                      <m:e>
                        <m:r>
                          <a:rPr lang="en-US" altLang="zh-CN" sz="2800" b="0" i="1" smtClean="0">
                            <a:solidFill>
                              <a:schemeClr val="tx1"/>
                            </a:solidFill>
                            <a:latin typeface="Cambria Math" panose="02040503050406030204" pitchFamily="18" charset="0"/>
                            <a:cs typeface="Times New Roman" panose="02020603050405020304" pitchFamily="18" charset="0"/>
                          </a:rPr>
                          <m:t>𝑎</m:t>
                        </m:r>
                      </m:e>
                      <m:sub>
                        <m:r>
                          <a:rPr lang="en-US" altLang="zh-CN" sz="2800" b="0" i="1" smtClean="0">
                            <a:solidFill>
                              <a:schemeClr val="tx1"/>
                            </a:solidFill>
                            <a:latin typeface="Cambria Math" panose="02040503050406030204" pitchFamily="18" charset="0"/>
                            <a:cs typeface="Times New Roman" panose="02020603050405020304" pitchFamily="18" charset="0"/>
                          </a:rPr>
                          <m:t>𝑘</m:t>
                        </m:r>
                      </m:sub>
                    </m:sSub>
                    <m:r>
                      <a:rPr lang="en-US" altLang="zh-CN" sz="2800" i="1">
                        <a:solidFill>
                          <a:schemeClr val="tx1"/>
                        </a:solidFill>
                        <a:latin typeface="Cambria Math" panose="02040503050406030204" pitchFamily="18" charset="0"/>
                        <a:cs typeface="Times New Roman" panose="02020603050405020304" pitchFamily="18" charset="0"/>
                      </a:rPr>
                      <m:t>=</m:t>
                    </m:r>
                    <m:d>
                      <m:dPr>
                        <m:begChr m:val="{"/>
                        <m:endChr m:val=""/>
                        <m:ctrlPr>
                          <a:rPr lang="en-US" altLang="zh-CN" sz="2800" i="1" smtClean="0">
                            <a:solidFill>
                              <a:schemeClr val="tx1"/>
                            </a:solidFill>
                            <a:latin typeface="Cambria Math" panose="02040503050406030204" pitchFamily="18" charset="0"/>
                            <a:cs typeface="Times New Roman" panose="02020603050405020304" pitchFamily="18" charset="0"/>
                          </a:rPr>
                        </m:ctrlPr>
                      </m:dPr>
                      <m:e>
                        <m:eqArr>
                          <m:eqArrPr>
                            <m:ctrlPr>
                              <a:rPr lang="en-US" altLang="zh-CN" sz="2800" i="1" smtClean="0">
                                <a:solidFill>
                                  <a:schemeClr val="tx1"/>
                                </a:solidFill>
                                <a:latin typeface="Cambria Math" panose="02040503050406030204" pitchFamily="18" charset="0"/>
                                <a:cs typeface="Times New Roman" panose="02020603050405020304" pitchFamily="18" charset="0"/>
                              </a:rPr>
                            </m:ctrlPr>
                          </m:eqArrPr>
                          <m:e>
                            <m:f>
                              <m:fPr>
                                <m:ctrlPr>
                                  <a:rPr lang="en-US" altLang="zh-CN" sz="2800" i="1">
                                    <a:solidFill>
                                      <a:schemeClr val="tx1"/>
                                    </a:solidFill>
                                    <a:latin typeface="Cambria Math" panose="02040503050406030204" pitchFamily="18" charset="0"/>
                                    <a:cs typeface="Times New Roman" panose="02020603050405020304" pitchFamily="18" charset="0"/>
                                  </a:rPr>
                                </m:ctrlPr>
                              </m:fPr>
                              <m:num>
                                <m:sSub>
                                  <m:sSubPr>
                                    <m:ctrlPr>
                                      <a:rPr lang="en-US" altLang="zh-CN" sz="2800" i="1">
                                        <a:solidFill>
                                          <a:schemeClr val="tx1"/>
                                        </a:solidFill>
                                        <a:latin typeface="Cambria Math" panose="02040503050406030204" pitchFamily="18" charset="0"/>
                                        <a:cs typeface="Times New Roman" panose="02020603050405020304" pitchFamily="18" charset="0"/>
                                      </a:rPr>
                                    </m:ctrlPr>
                                  </m:sSubPr>
                                  <m:e>
                                    <m:r>
                                      <a:rPr lang="en-US" altLang="zh-CN" sz="2800" i="1">
                                        <a:solidFill>
                                          <a:schemeClr val="tx1"/>
                                        </a:solidFill>
                                        <a:latin typeface="Cambria Math" panose="02040503050406030204" pitchFamily="18" charset="0"/>
                                        <a:cs typeface="Times New Roman" panose="02020603050405020304" pitchFamily="18" charset="0"/>
                                      </a:rPr>
                                      <m:t>𝐴</m:t>
                                    </m:r>
                                  </m:e>
                                  <m:sub>
                                    <m:r>
                                      <a:rPr lang="en-US" altLang="zh-CN" sz="2800" b="0" i="1" smtClean="0">
                                        <a:solidFill>
                                          <a:schemeClr val="tx1"/>
                                        </a:solidFill>
                                        <a:latin typeface="Cambria Math" panose="02040503050406030204" pitchFamily="18" charset="0"/>
                                        <a:cs typeface="Times New Roman" panose="02020603050405020304" pitchFamily="18" charset="0"/>
                                      </a:rPr>
                                      <m:t>−</m:t>
                                    </m:r>
                                    <m:r>
                                      <a:rPr lang="en-US" altLang="zh-CN" sz="2800" i="1">
                                        <a:solidFill>
                                          <a:schemeClr val="tx1"/>
                                        </a:solidFill>
                                        <a:latin typeface="Cambria Math" panose="02040503050406030204" pitchFamily="18" charset="0"/>
                                        <a:cs typeface="Times New Roman" panose="02020603050405020304" pitchFamily="18" charset="0"/>
                                      </a:rPr>
                                      <m:t>𝑘</m:t>
                                    </m:r>
                                  </m:sub>
                                </m:sSub>
                                <m:r>
                                  <a:rPr lang="en-US" altLang="zh-CN" sz="2800" b="0" i="1" smtClean="0">
                                    <a:solidFill>
                                      <a:schemeClr val="tx1"/>
                                    </a:solidFill>
                                    <a:latin typeface="Cambria Math" panose="02040503050406030204" pitchFamily="18" charset="0"/>
                                    <a:cs typeface="Times New Roman" panose="02020603050405020304" pitchFamily="18" charset="0"/>
                                  </a:rPr>
                                  <m:t>+</m:t>
                                </m:r>
                                <m:r>
                                  <a:rPr lang="en-US" altLang="zh-CN" sz="2800" i="1">
                                    <a:solidFill>
                                      <a:schemeClr val="tx1"/>
                                    </a:solidFill>
                                    <a:latin typeface="Cambria Math" panose="02040503050406030204" pitchFamily="18" charset="0"/>
                                    <a:cs typeface="Times New Roman" panose="02020603050405020304" pitchFamily="18" charset="0"/>
                                  </a:rPr>
                                  <m:t>𝑗</m:t>
                                </m:r>
                                <m:sSub>
                                  <m:sSubPr>
                                    <m:ctrlPr>
                                      <a:rPr lang="en-US" altLang="zh-CN" sz="2800" i="1">
                                        <a:solidFill>
                                          <a:schemeClr val="tx1"/>
                                        </a:solidFill>
                                        <a:latin typeface="Cambria Math" panose="02040503050406030204" pitchFamily="18" charset="0"/>
                                        <a:cs typeface="Times New Roman" panose="02020603050405020304" pitchFamily="18" charset="0"/>
                                      </a:rPr>
                                    </m:ctrlPr>
                                  </m:sSubPr>
                                  <m:e>
                                    <m:r>
                                      <a:rPr lang="en-US" altLang="zh-CN" sz="2800" i="1">
                                        <a:solidFill>
                                          <a:schemeClr val="tx1"/>
                                        </a:solidFill>
                                        <a:latin typeface="Cambria Math" panose="02040503050406030204" pitchFamily="18" charset="0"/>
                                        <a:cs typeface="Times New Roman" panose="02020603050405020304" pitchFamily="18" charset="0"/>
                                      </a:rPr>
                                      <m:t>𝐵</m:t>
                                    </m:r>
                                  </m:e>
                                  <m:sub>
                                    <m:r>
                                      <a:rPr lang="en-US" altLang="zh-CN" sz="2800" b="0" i="1" smtClean="0">
                                        <a:solidFill>
                                          <a:schemeClr val="tx1"/>
                                        </a:solidFill>
                                        <a:latin typeface="Cambria Math" panose="02040503050406030204" pitchFamily="18" charset="0"/>
                                        <a:cs typeface="Times New Roman" panose="02020603050405020304" pitchFamily="18" charset="0"/>
                                      </a:rPr>
                                      <m:t>−</m:t>
                                    </m:r>
                                    <m:r>
                                      <a:rPr lang="en-US" altLang="zh-CN" sz="2800" i="1">
                                        <a:solidFill>
                                          <a:schemeClr val="tx1"/>
                                        </a:solidFill>
                                        <a:latin typeface="Cambria Math" panose="02040503050406030204" pitchFamily="18" charset="0"/>
                                        <a:cs typeface="Times New Roman" panose="02020603050405020304" pitchFamily="18" charset="0"/>
                                      </a:rPr>
                                      <m:t>𝑘</m:t>
                                    </m:r>
                                  </m:sub>
                                </m:sSub>
                              </m:num>
                              <m:den>
                                <m:r>
                                  <a:rPr lang="en-US" altLang="zh-CN" sz="2800" i="1">
                                    <a:solidFill>
                                      <a:schemeClr val="tx1"/>
                                    </a:solidFill>
                                    <a:latin typeface="Cambria Math" panose="02040503050406030204" pitchFamily="18" charset="0"/>
                                    <a:cs typeface="Times New Roman" panose="02020603050405020304" pitchFamily="18" charset="0"/>
                                  </a:rPr>
                                  <m:t>2</m:t>
                                </m:r>
                              </m:den>
                            </m:f>
                            <m:r>
                              <a:rPr lang="en-US" altLang="zh-CN" sz="2800" i="1">
                                <a:solidFill>
                                  <a:schemeClr val="tx1"/>
                                </a:solidFill>
                                <a:latin typeface="Cambria Math" panose="02040503050406030204" pitchFamily="18" charset="0"/>
                                <a:cs typeface="Times New Roman" panose="02020603050405020304" pitchFamily="18" charset="0"/>
                              </a:rPr>
                              <m:t>     </m:t>
                            </m:r>
                            <m:r>
                              <a:rPr lang="en-US" altLang="zh-CN" sz="2800" i="1">
                                <a:solidFill>
                                  <a:schemeClr val="tx1"/>
                                </a:solidFill>
                                <a:latin typeface="Cambria Math" panose="02040503050406030204" pitchFamily="18" charset="0"/>
                                <a:cs typeface="Times New Roman" panose="02020603050405020304" pitchFamily="18" charset="0"/>
                              </a:rPr>
                              <m:t>𝑘</m:t>
                            </m:r>
                            <m:r>
                              <a:rPr lang="en-US" altLang="zh-CN" sz="2800" i="1">
                                <a:solidFill>
                                  <a:schemeClr val="tx1"/>
                                </a:solidFill>
                                <a:latin typeface="Cambria Math" panose="02040503050406030204" pitchFamily="18" charset="0"/>
                                <a:cs typeface="Times New Roman" panose="02020603050405020304" pitchFamily="18" charset="0"/>
                              </a:rPr>
                              <m:t>&lt;0</m:t>
                            </m:r>
                          </m:e>
                          <m:e>
                            <m:sSub>
                              <m:sSubPr>
                                <m:ctrlPr>
                                  <a:rPr lang="en-US" altLang="zh-CN" sz="2800" i="1">
                                    <a:solidFill>
                                      <a:schemeClr val="tx1"/>
                                    </a:solidFill>
                                    <a:latin typeface="Cambria Math" panose="02040503050406030204" pitchFamily="18" charset="0"/>
                                    <a:cs typeface="Times New Roman" panose="02020603050405020304" pitchFamily="18" charset="0"/>
                                  </a:rPr>
                                </m:ctrlPr>
                              </m:sSubPr>
                              <m:e>
                                <m:r>
                                  <a:rPr lang="en-US" altLang="zh-CN" sz="2800" i="1">
                                    <a:solidFill>
                                      <a:schemeClr val="tx1"/>
                                    </a:solidFill>
                                    <a:latin typeface="Cambria Math" panose="02040503050406030204" pitchFamily="18" charset="0"/>
                                    <a:cs typeface="Times New Roman" panose="02020603050405020304" pitchFamily="18" charset="0"/>
                                  </a:rPr>
                                  <m:t>   </m:t>
                                </m:r>
                                <m:r>
                                  <a:rPr lang="en-US" altLang="zh-CN" sz="2800" b="0" i="1" smtClean="0">
                                    <a:solidFill>
                                      <a:schemeClr val="tx1"/>
                                    </a:solidFill>
                                    <a:latin typeface="Cambria Math" panose="02040503050406030204" pitchFamily="18" charset="0"/>
                                    <a:cs typeface="Times New Roman" panose="02020603050405020304" pitchFamily="18" charset="0"/>
                                  </a:rPr>
                                  <m:t>    </m:t>
                                </m:r>
                                <m:r>
                                  <a:rPr lang="en-US" altLang="zh-CN" sz="2800" i="1">
                                    <a:solidFill>
                                      <a:schemeClr val="tx1"/>
                                    </a:solidFill>
                                    <a:latin typeface="Cambria Math" panose="02040503050406030204" pitchFamily="18" charset="0"/>
                                    <a:cs typeface="Times New Roman" panose="02020603050405020304" pitchFamily="18" charset="0"/>
                                  </a:rPr>
                                  <m:t>𝐴</m:t>
                                </m:r>
                              </m:e>
                              <m:sub>
                                <m:r>
                                  <a:rPr lang="en-US" altLang="zh-CN" sz="2800" i="1">
                                    <a:solidFill>
                                      <a:schemeClr val="tx1"/>
                                    </a:solidFill>
                                    <a:latin typeface="Cambria Math" panose="02040503050406030204" pitchFamily="18" charset="0"/>
                                    <a:cs typeface="Times New Roman" panose="02020603050405020304" pitchFamily="18" charset="0"/>
                                  </a:rPr>
                                  <m:t>0</m:t>
                                </m:r>
                              </m:sub>
                            </m:sSub>
                            <m:r>
                              <a:rPr lang="en-US" altLang="zh-CN" sz="2800" i="1">
                                <a:solidFill>
                                  <a:schemeClr val="tx1"/>
                                </a:solidFill>
                                <a:latin typeface="Cambria Math" panose="02040503050406030204" pitchFamily="18" charset="0"/>
                                <a:cs typeface="Times New Roman" panose="02020603050405020304" pitchFamily="18" charset="0"/>
                              </a:rPr>
                              <m:t>             </m:t>
                            </m:r>
                            <m:r>
                              <a:rPr lang="en-US" altLang="zh-CN" sz="2800" i="1">
                                <a:solidFill>
                                  <a:schemeClr val="tx1"/>
                                </a:solidFill>
                                <a:latin typeface="Cambria Math" panose="02040503050406030204" pitchFamily="18" charset="0"/>
                                <a:cs typeface="Times New Roman" panose="02020603050405020304" pitchFamily="18" charset="0"/>
                              </a:rPr>
                              <m:t>𝑘</m:t>
                            </m:r>
                            <m:r>
                              <a:rPr lang="en-US" altLang="zh-CN" sz="2800" i="1">
                                <a:solidFill>
                                  <a:schemeClr val="tx1"/>
                                </a:solidFill>
                                <a:latin typeface="Cambria Math" panose="02040503050406030204" pitchFamily="18" charset="0"/>
                                <a:cs typeface="Times New Roman" panose="02020603050405020304" pitchFamily="18" charset="0"/>
                              </a:rPr>
                              <m:t>=0</m:t>
                            </m:r>
                          </m:e>
                          <m:e>
                            <m:f>
                              <m:fPr>
                                <m:ctrlPr>
                                  <a:rPr lang="en-US" altLang="zh-CN" sz="2800" i="1">
                                    <a:solidFill>
                                      <a:schemeClr val="tx1"/>
                                    </a:solidFill>
                                    <a:latin typeface="Cambria Math" panose="02040503050406030204" pitchFamily="18" charset="0"/>
                                    <a:cs typeface="Times New Roman" panose="02020603050405020304" pitchFamily="18" charset="0"/>
                                  </a:rPr>
                                </m:ctrlPr>
                              </m:fPr>
                              <m:num>
                                <m:sSub>
                                  <m:sSubPr>
                                    <m:ctrlPr>
                                      <a:rPr lang="en-US" altLang="zh-CN" sz="2800" i="1">
                                        <a:solidFill>
                                          <a:schemeClr val="tx1"/>
                                        </a:solidFill>
                                        <a:latin typeface="Cambria Math" panose="02040503050406030204" pitchFamily="18" charset="0"/>
                                        <a:cs typeface="Times New Roman" panose="02020603050405020304" pitchFamily="18" charset="0"/>
                                      </a:rPr>
                                    </m:ctrlPr>
                                  </m:sSubPr>
                                  <m:e>
                                    <m:r>
                                      <a:rPr lang="en-US" altLang="zh-CN" sz="2800" i="1">
                                        <a:solidFill>
                                          <a:schemeClr val="tx1"/>
                                        </a:solidFill>
                                        <a:latin typeface="Cambria Math" panose="02040503050406030204" pitchFamily="18" charset="0"/>
                                        <a:cs typeface="Times New Roman" panose="02020603050405020304" pitchFamily="18" charset="0"/>
                                      </a:rPr>
                                      <m:t>𝐴</m:t>
                                    </m:r>
                                  </m:e>
                                  <m:sub>
                                    <m:r>
                                      <a:rPr lang="en-US" altLang="zh-CN" sz="2800" i="1">
                                        <a:solidFill>
                                          <a:schemeClr val="tx1"/>
                                        </a:solidFill>
                                        <a:latin typeface="Cambria Math" panose="02040503050406030204" pitchFamily="18" charset="0"/>
                                        <a:cs typeface="Times New Roman" panose="02020603050405020304" pitchFamily="18" charset="0"/>
                                      </a:rPr>
                                      <m:t>𝑘</m:t>
                                    </m:r>
                                  </m:sub>
                                </m:sSub>
                                <m:r>
                                  <a:rPr lang="en-US" altLang="zh-CN" sz="2800" b="0" i="1" smtClean="0">
                                    <a:solidFill>
                                      <a:schemeClr val="tx1"/>
                                    </a:solidFill>
                                    <a:latin typeface="Cambria Math" panose="02040503050406030204" pitchFamily="18" charset="0"/>
                                    <a:cs typeface="Times New Roman" panose="02020603050405020304" pitchFamily="18" charset="0"/>
                                  </a:rPr>
                                  <m:t>−</m:t>
                                </m:r>
                                <m:r>
                                  <a:rPr lang="en-US" altLang="zh-CN" sz="2800" i="1">
                                    <a:solidFill>
                                      <a:schemeClr val="tx1"/>
                                    </a:solidFill>
                                    <a:latin typeface="Cambria Math" panose="02040503050406030204" pitchFamily="18" charset="0"/>
                                    <a:cs typeface="Times New Roman" panose="02020603050405020304" pitchFamily="18" charset="0"/>
                                  </a:rPr>
                                  <m:t>𝑗</m:t>
                                </m:r>
                                <m:sSub>
                                  <m:sSubPr>
                                    <m:ctrlPr>
                                      <a:rPr lang="en-US" altLang="zh-CN" sz="2800" i="1">
                                        <a:solidFill>
                                          <a:schemeClr val="tx1"/>
                                        </a:solidFill>
                                        <a:latin typeface="Cambria Math" panose="02040503050406030204" pitchFamily="18" charset="0"/>
                                        <a:cs typeface="Times New Roman" panose="02020603050405020304" pitchFamily="18" charset="0"/>
                                      </a:rPr>
                                    </m:ctrlPr>
                                  </m:sSubPr>
                                  <m:e>
                                    <m:r>
                                      <a:rPr lang="en-US" altLang="zh-CN" sz="2800" i="1">
                                        <a:solidFill>
                                          <a:schemeClr val="tx1"/>
                                        </a:solidFill>
                                        <a:latin typeface="Cambria Math" panose="02040503050406030204" pitchFamily="18" charset="0"/>
                                        <a:cs typeface="Times New Roman" panose="02020603050405020304" pitchFamily="18" charset="0"/>
                                      </a:rPr>
                                      <m:t>𝐵</m:t>
                                    </m:r>
                                  </m:e>
                                  <m:sub>
                                    <m:r>
                                      <a:rPr lang="en-US" altLang="zh-CN" sz="2800" i="1">
                                        <a:solidFill>
                                          <a:schemeClr val="tx1"/>
                                        </a:solidFill>
                                        <a:latin typeface="Cambria Math" panose="02040503050406030204" pitchFamily="18" charset="0"/>
                                        <a:cs typeface="Times New Roman" panose="02020603050405020304" pitchFamily="18" charset="0"/>
                                      </a:rPr>
                                      <m:t>𝑘</m:t>
                                    </m:r>
                                  </m:sub>
                                </m:sSub>
                              </m:num>
                              <m:den>
                                <m:r>
                                  <a:rPr lang="en-US" altLang="zh-CN" sz="2800" i="1">
                                    <a:solidFill>
                                      <a:schemeClr val="tx1"/>
                                    </a:solidFill>
                                    <a:latin typeface="Cambria Math" panose="02040503050406030204" pitchFamily="18" charset="0"/>
                                    <a:cs typeface="Times New Roman" panose="02020603050405020304" pitchFamily="18" charset="0"/>
                                  </a:rPr>
                                  <m:t>2</m:t>
                                </m:r>
                              </m:den>
                            </m:f>
                            <m:r>
                              <a:rPr lang="en-US" altLang="zh-CN" sz="2800" i="1">
                                <a:solidFill>
                                  <a:schemeClr val="tx1"/>
                                </a:solidFill>
                                <a:latin typeface="Cambria Math" panose="02040503050406030204" pitchFamily="18" charset="0"/>
                                <a:cs typeface="Times New Roman" panose="02020603050405020304" pitchFamily="18" charset="0"/>
                              </a:rPr>
                              <m:t>     </m:t>
                            </m:r>
                            <m:r>
                              <a:rPr lang="en-US" altLang="zh-CN" sz="2800" b="0" i="1" smtClean="0">
                                <a:solidFill>
                                  <a:schemeClr val="tx1"/>
                                </a:solidFill>
                                <a:latin typeface="Cambria Math" panose="02040503050406030204" pitchFamily="18" charset="0"/>
                                <a:cs typeface="Times New Roman" panose="02020603050405020304" pitchFamily="18" charset="0"/>
                              </a:rPr>
                              <m:t>     </m:t>
                            </m:r>
                            <m:r>
                              <a:rPr lang="en-US" altLang="zh-CN" sz="2800" i="1">
                                <a:solidFill>
                                  <a:schemeClr val="tx1"/>
                                </a:solidFill>
                                <a:latin typeface="Cambria Math" panose="02040503050406030204" pitchFamily="18" charset="0"/>
                                <a:cs typeface="Times New Roman" panose="02020603050405020304" pitchFamily="18" charset="0"/>
                              </a:rPr>
                              <m:t>𝑘</m:t>
                            </m:r>
                            <m:r>
                              <a:rPr lang="en-US" altLang="zh-CN" sz="2800" i="1">
                                <a:solidFill>
                                  <a:schemeClr val="tx1"/>
                                </a:solidFill>
                                <a:latin typeface="Cambria Math" panose="02040503050406030204" pitchFamily="18" charset="0"/>
                                <a:cs typeface="Times New Roman" panose="02020603050405020304" pitchFamily="18" charset="0"/>
                              </a:rPr>
                              <m:t>&gt;0</m:t>
                            </m:r>
                          </m:e>
                        </m:eqArr>
                      </m:e>
                    </m:d>
                  </m:oMath>
                </a14:m>
                <a:r>
                  <a:rPr lang="en-US" altLang="zh-TW" sz="2800" dirty="0">
                    <a:solidFill>
                      <a:srgbClr val="000000"/>
                    </a:solidFill>
                    <a:latin typeface="Times New Roman" pitchFamily="18" charset="0"/>
                    <a:cs typeface="Times New Roman" pitchFamily="18" charset="0"/>
                  </a:rPr>
                  <a:t>, thus </a:t>
                </a:r>
                <a14:m>
                  <m:oMath xmlns:m="http://schemas.openxmlformats.org/officeDocument/2006/math">
                    <m:sSub>
                      <m:sSubPr>
                        <m:ctrlPr>
                          <a:rPr lang="en-US" altLang="zh-CN" sz="2800" i="1">
                            <a:solidFill>
                              <a:schemeClr val="tx1"/>
                            </a:solidFill>
                            <a:latin typeface="Cambria Math" panose="02040503050406030204" pitchFamily="18" charset="0"/>
                            <a:cs typeface="Times New Roman" panose="02020603050405020304" pitchFamily="18" charset="0"/>
                          </a:rPr>
                        </m:ctrlPr>
                      </m:sSubPr>
                      <m:e>
                        <m:r>
                          <a:rPr lang="en-US" altLang="zh-CN" sz="2800" i="1">
                            <a:solidFill>
                              <a:schemeClr val="tx1"/>
                            </a:solidFill>
                            <a:latin typeface="Cambria Math" panose="02040503050406030204" pitchFamily="18" charset="0"/>
                            <a:cs typeface="Times New Roman" panose="02020603050405020304" pitchFamily="18" charset="0"/>
                          </a:rPr>
                          <m:t>𝑎</m:t>
                        </m:r>
                      </m:e>
                      <m:sub>
                        <m:r>
                          <a:rPr lang="en-US" altLang="zh-CN" sz="2800" i="1">
                            <a:solidFill>
                              <a:schemeClr val="tx1"/>
                            </a:solidFill>
                            <a:latin typeface="Cambria Math" panose="02040503050406030204" pitchFamily="18" charset="0"/>
                            <a:cs typeface="Times New Roman" panose="02020603050405020304" pitchFamily="18" charset="0"/>
                          </a:rPr>
                          <m:t>𝑘</m:t>
                        </m:r>
                      </m:sub>
                    </m:sSub>
                  </m:oMath>
                </a14:m>
                <a:r>
                  <a:rPr lang="en-US" altLang="zh-TW" sz="2800" dirty="0">
                    <a:solidFill>
                      <a:srgbClr val="000000"/>
                    </a:solidFill>
                    <a:latin typeface="Times New Roman" pitchFamily="18" charset="0"/>
                    <a:cs typeface="Times New Roman" pitchFamily="18" charset="0"/>
                  </a:rPr>
                  <a:t> and </a:t>
                </a:r>
                <a14:m>
                  <m:oMath xmlns:m="http://schemas.openxmlformats.org/officeDocument/2006/math">
                    <m:sSub>
                      <m:sSubPr>
                        <m:ctrlPr>
                          <a:rPr lang="en-US" altLang="zh-CN" sz="2800" i="1">
                            <a:solidFill>
                              <a:schemeClr val="tx1"/>
                            </a:solidFill>
                            <a:latin typeface="Cambria Math" panose="02040503050406030204" pitchFamily="18" charset="0"/>
                            <a:cs typeface="Times New Roman" panose="02020603050405020304" pitchFamily="18" charset="0"/>
                          </a:rPr>
                        </m:ctrlPr>
                      </m:sSubPr>
                      <m:e>
                        <m:r>
                          <a:rPr lang="en-US" altLang="zh-CN" sz="2800" i="1">
                            <a:solidFill>
                              <a:schemeClr val="tx1"/>
                            </a:solidFill>
                            <a:latin typeface="Cambria Math" panose="02040503050406030204" pitchFamily="18" charset="0"/>
                            <a:cs typeface="Times New Roman" panose="02020603050405020304" pitchFamily="18" charset="0"/>
                          </a:rPr>
                          <m:t>𝑎</m:t>
                        </m:r>
                      </m:e>
                      <m:sub>
                        <m:r>
                          <a:rPr lang="en-US" altLang="zh-CN" sz="2800" b="0" i="1" smtClean="0">
                            <a:solidFill>
                              <a:schemeClr val="tx1"/>
                            </a:solidFill>
                            <a:latin typeface="Cambria Math" panose="02040503050406030204" pitchFamily="18" charset="0"/>
                            <a:cs typeface="Times New Roman" panose="02020603050405020304" pitchFamily="18" charset="0"/>
                          </a:rPr>
                          <m:t>−</m:t>
                        </m:r>
                        <m:r>
                          <a:rPr lang="en-US" altLang="zh-CN" sz="2800" i="1">
                            <a:solidFill>
                              <a:schemeClr val="tx1"/>
                            </a:solidFill>
                            <a:latin typeface="Cambria Math" panose="02040503050406030204" pitchFamily="18" charset="0"/>
                            <a:cs typeface="Times New Roman" panose="02020603050405020304" pitchFamily="18" charset="0"/>
                          </a:rPr>
                          <m:t>𝑘</m:t>
                        </m:r>
                      </m:sub>
                    </m:sSub>
                  </m:oMath>
                </a14:m>
                <a:r>
                  <a:rPr lang="en-US" altLang="zh-TW" sz="2800" dirty="0">
                    <a:solidFill>
                      <a:srgbClr val="000000"/>
                    </a:solidFill>
                    <a:latin typeface="Times New Roman" pitchFamily="18" charset="0"/>
                    <a:cs typeface="Times New Roman" pitchFamily="18" charset="0"/>
                  </a:rPr>
                  <a:t> (for </a:t>
                </a:r>
                <a14:m>
                  <m:oMath xmlns:m="http://schemas.openxmlformats.org/officeDocument/2006/math">
                    <m:r>
                      <a:rPr lang="en-US" altLang="zh-TW" sz="2800" b="0" i="1" smtClean="0">
                        <a:solidFill>
                          <a:srgbClr val="000000"/>
                        </a:solidFill>
                        <a:latin typeface="Cambria Math" panose="02040503050406030204" pitchFamily="18" charset="0"/>
                        <a:cs typeface="Times New Roman" pitchFamily="18" charset="0"/>
                      </a:rPr>
                      <m:t>𝑘</m:t>
                    </m:r>
                    <m:r>
                      <a:rPr lang="en-US" altLang="zh-TW" sz="2800" b="0" i="1" smtClean="0">
                        <a:solidFill>
                          <a:srgbClr val="000000"/>
                        </a:solidFill>
                        <a:latin typeface="Cambria Math" panose="02040503050406030204" pitchFamily="18" charset="0"/>
                        <a:ea typeface="Cambria Math" panose="02040503050406030204" pitchFamily="18" charset="0"/>
                        <a:cs typeface="Times New Roman" pitchFamily="18" charset="0"/>
                      </a:rPr>
                      <m:t>∈[1,∞]</m:t>
                    </m:r>
                  </m:oMath>
                </a14:m>
                <a:r>
                  <a:rPr lang="en-US" altLang="zh-TW" sz="2800" dirty="0">
                    <a:solidFill>
                      <a:srgbClr val="000000"/>
                    </a:solidFill>
                    <a:latin typeface="Times New Roman" pitchFamily="18" charset="0"/>
                    <a:cs typeface="Times New Roman" pitchFamily="18" charset="0"/>
                  </a:rPr>
                  <a:t>) are a pair of complex conjugates.</a:t>
                </a:r>
              </a:p>
              <a:p>
                <a:pPr>
                  <a:buFont typeface="Arial" panose="020B0604020202020204" pitchFamily="34" charset="0"/>
                  <a:buChar char="•"/>
                </a:pPr>
                <a:endParaRPr lang="en-US" altLang="zh-TW" sz="2800" dirty="0">
                  <a:solidFill>
                    <a:srgbClr val="000000"/>
                  </a:solidFill>
                  <a:latin typeface="Times New Roman" pitchFamily="18" charset="0"/>
                  <a:cs typeface="Times New Roman" pitchFamily="18" charset="0"/>
                </a:endParaRPr>
              </a:p>
              <a:p>
                <a:pPr>
                  <a:buFont typeface="Arial" panose="020B0604020202020204" pitchFamily="34" charset="0"/>
                  <a:buChar char="•"/>
                </a:pPr>
                <a:endParaRPr lang="en-US" altLang="zh-TW" sz="200" dirty="0">
                  <a:solidFill>
                    <a:srgbClr val="000000"/>
                  </a:solidFill>
                  <a:latin typeface="Times New Roman" pitchFamily="18" charset="0"/>
                  <a:cs typeface="Times New Roman" pitchFamily="18" charset="0"/>
                </a:endParaRPr>
              </a:p>
              <a:p>
                <a:pPr>
                  <a:buFont typeface="Arial" panose="020B0604020202020204" pitchFamily="34" charset="0"/>
                  <a:buChar char="•"/>
                </a:pPr>
                <a14:m>
                  <m:oMath xmlns:m="http://schemas.openxmlformats.org/officeDocument/2006/math">
                    <m:sSup>
                      <m:sSupPr>
                        <m:ctrlPr>
                          <a:rPr lang="en-US" altLang="zh-CN" sz="2800" i="1" smtClean="0">
                            <a:solidFill>
                              <a:schemeClr val="tx1"/>
                            </a:solidFill>
                            <a:latin typeface="Cambria Math" panose="02040503050406030204" pitchFamily="18" charset="0"/>
                            <a:cs typeface="Times New Roman" panose="02020603050405020304" pitchFamily="18" charset="0"/>
                          </a:rPr>
                        </m:ctrlPr>
                      </m:sSupPr>
                      <m:e>
                        <m:r>
                          <a:rPr lang="en-US" altLang="zh-CN" sz="2800" b="0" i="1" smtClean="0">
                            <a:solidFill>
                              <a:schemeClr val="tx1"/>
                            </a:solidFill>
                            <a:latin typeface="Cambria Math" panose="02040503050406030204" pitchFamily="18" charset="0"/>
                            <a:cs typeface="Times New Roman" panose="02020603050405020304" pitchFamily="18" charset="0"/>
                          </a:rPr>
                          <m:t>    </m:t>
                        </m:r>
                        <m:r>
                          <a:rPr lang="en-US" altLang="zh-CN" sz="2800" i="1">
                            <a:solidFill>
                              <a:schemeClr val="tx1"/>
                            </a:solidFill>
                            <a:latin typeface="Cambria Math" panose="02040503050406030204" pitchFamily="18" charset="0"/>
                            <a:cs typeface="Times New Roman" panose="02020603050405020304" pitchFamily="18" charset="0"/>
                          </a:rPr>
                          <m:t>𝑒</m:t>
                        </m:r>
                      </m:e>
                      <m:sup>
                        <m:r>
                          <a:rPr lang="en-US" altLang="zh-CN" sz="2800" i="1">
                            <a:solidFill>
                              <a:schemeClr val="tx1"/>
                            </a:solidFill>
                            <a:latin typeface="Cambria Math" panose="02040503050406030204" pitchFamily="18" charset="0"/>
                            <a:cs typeface="Times New Roman" panose="02020603050405020304" pitchFamily="18" charset="0"/>
                          </a:rPr>
                          <m:t>𝑗𝑘</m:t>
                        </m:r>
                        <m:sSub>
                          <m:sSubPr>
                            <m:ctrlPr>
                              <a:rPr lang="en-US" altLang="zh-CN" sz="2800" i="1">
                                <a:solidFill>
                                  <a:schemeClr val="tx1"/>
                                </a:solidFill>
                                <a:latin typeface="Cambria Math" panose="02040503050406030204" pitchFamily="18" charset="0"/>
                                <a:cs typeface="Times New Roman" panose="02020603050405020304" pitchFamily="18" charset="0"/>
                              </a:rPr>
                            </m:ctrlPr>
                          </m:sSubPr>
                          <m:e>
                            <m:r>
                              <a:rPr lang="zh-CN" altLang="en-US" sz="2800" i="1">
                                <a:solidFill>
                                  <a:schemeClr val="tx1"/>
                                </a:solidFill>
                                <a:latin typeface="Cambria Math" panose="02040503050406030204" pitchFamily="18" charset="0"/>
                                <a:cs typeface="Times New Roman" panose="02020603050405020304" pitchFamily="18" charset="0"/>
                              </a:rPr>
                              <m:t>𝜔</m:t>
                            </m:r>
                          </m:e>
                          <m:sub>
                            <m:r>
                              <a:rPr lang="en-US" altLang="zh-CN" sz="2800" i="1">
                                <a:solidFill>
                                  <a:schemeClr val="tx1"/>
                                </a:solidFill>
                                <a:latin typeface="Cambria Math" panose="02040503050406030204" pitchFamily="18" charset="0"/>
                                <a:cs typeface="Times New Roman" panose="02020603050405020304" pitchFamily="18" charset="0"/>
                              </a:rPr>
                              <m:t>0</m:t>
                            </m:r>
                          </m:sub>
                        </m:sSub>
                        <m:r>
                          <a:rPr lang="en-US" altLang="zh-CN" sz="2800" i="1">
                            <a:solidFill>
                              <a:schemeClr val="tx1"/>
                            </a:solidFill>
                            <a:latin typeface="Cambria Math" panose="02040503050406030204" pitchFamily="18" charset="0"/>
                            <a:cs typeface="Times New Roman" panose="02020603050405020304" pitchFamily="18" charset="0"/>
                          </a:rPr>
                          <m:t>𝑡</m:t>
                        </m:r>
                      </m:sup>
                    </m:sSup>
                  </m:oMath>
                </a14:m>
                <a:r>
                  <a:rPr lang="en-US" altLang="zh-TW" sz="2800" dirty="0">
                    <a:solidFill>
                      <a:srgbClr val="000000"/>
                    </a:solidFill>
                    <a:latin typeface="Times New Roman" pitchFamily="18" charset="0"/>
                    <a:cs typeface="Times New Roman" pitchFamily="18" charset="0"/>
                  </a:rPr>
                  <a:t> and </a:t>
                </a:r>
                <a14:m>
                  <m:oMath xmlns:m="http://schemas.openxmlformats.org/officeDocument/2006/math">
                    <m:sSup>
                      <m:sSupPr>
                        <m:ctrlPr>
                          <a:rPr lang="en-US" altLang="zh-CN" sz="2800" i="1">
                            <a:solidFill>
                              <a:schemeClr val="tx1"/>
                            </a:solidFill>
                            <a:latin typeface="Cambria Math" panose="02040503050406030204" pitchFamily="18" charset="0"/>
                            <a:cs typeface="Times New Roman" panose="02020603050405020304" pitchFamily="18" charset="0"/>
                          </a:rPr>
                        </m:ctrlPr>
                      </m:sSupPr>
                      <m:e>
                        <m:r>
                          <a:rPr lang="en-US" altLang="zh-CN" sz="2800" i="1">
                            <a:solidFill>
                              <a:schemeClr val="tx1"/>
                            </a:solidFill>
                            <a:latin typeface="Cambria Math" panose="02040503050406030204" pitchFamily="18" charset="0"/>
                            <a:cs typeface="Times New Roman" panose="02020603050405020304" pitchFamily="18" charset="0"/>
                          </a:rPr>
                          <m:t>𝑒</m:t>
                        </m:r>
                      </m:e>
                      <m:sup>
                        <m:r>
                          <a:rPr lang="en-US" altLang="zh-CN" sz="2800" b="0" i="1" smtClean="0">
                            <a:solidFill>
                              <a:schemeClr val="tx1"/>
                            </a:solidFill>
                            <a:latin typeface="Cambria Math" panose="02040503050406030204" pitchFamily="18" charset="0"/>
                            <a:cs typeface="Times New Roman" panose="02020603050405020304" pitchFamily="18" charset="0"/>
                          </a:rPr>
                          <m:t>−</m:t>
                        </m:r>
                        <m:r>
                          <a:rPr lang="en-US" altLang="zh-CN" sz="2800" i="1">
                            <a:solidFill>
                              <a:schemeClr val="tx1"/>
                            </a:solidFill>
                            <a:latin typeface="Cambria Math" panose="02040503050406030204" pitchFamily="18" charset="0"/>
                            <a:cs typeface="Times New Roman" panose="02020603050405020304" pitchFamily="18" charset="0"/>
                          </a:rPr>
                          <m:t>𝑗𝑘</m:t>
                        </m:r>
                        <m:sSub>
                          <m:sSubPr>
                            <m:ctrlPr>
                              <a:rPr lang="en-US" altLang="zh-CN" sz="2800" i="1">
                                <a:solidFill>
                                  <a:schemeClr val="tx1"/>
                                </a:solidFill>
                                <a:latin typeface="Cambria Math" panose="02040503050406030204" pitchFamily="18" charset="0"/>
                                <a:cs typeface="Times New Roman" panose="02020603050405020304" pitchFamily="18" charset="0"/>
                              </a:rPr>
                            </m:ctrlPr>
                          </m:sSubPr>
                          <m:e>
                            <m:r>
                              <a:rPr lang="zh-CN" altLang="en-US" sz="2800" i="1">
                                <a:solidFill>
                                  <a:schemeClr val="tx1"/>
                                </a:solidFill>
                                <a:latin typeface="Cambria Math" panose="02040503050406030204" pitchFamily="18" charset="0"/>
                                <a:cs typeface="Times New Roman" panose="02020603050405020304" pitchFamily="18" charset="0"/>
                              </a:rPr>
                              <m:t>𝜔</m:t>
                            </m:r>
                          </m:e>
                          <m:sub>
                            <m:r>
                              <a:rPr lang="en-US" altLang="zh-CN" sz="2800" i="1">
                                <a:solidFill>
                                  <a:schemeClr val="tx1"/>
                                </a:solidFill>
                                <a:latin typeface="Cambria Math" panose="02040503050406030204" pitchFamily="18" charset="0"/>
                                <a:cs typeface="Times New Roman" panose="02020603050405020304" pitchFamily="18" charset="0"/>
                              </a:rPr>
                              <m:t>0</m:t>
                            </m:r>
                          </m:sub>
                        </m:sSub>
                        <m:r>
                          <a:rPr lang="en-US" altLang="zh-CN" sz="2800" i="1">
                            <a:solidFill>
                              <a:schemeClr val="tx1"/>
                            </a:solidFill>
                            <a:latin typeface="Cambria Math" panose="02040503050406030204" pitchFamily="18" charset="0"/>
                            <a:cs typeface="Times New Roman" panose="02020603050405020304" pitchFamily="18" charset="0"/>
                          </a:rPr>
                          <m:t>𝑡</m:t>
                        </m:r>
                      </m:sup>
                    </m:sSup>
                  </m:oMath>
                </a14:m>
                <a:r>
                  <a:rPr lang="en-US" altLang="zh-TW" sz="2800" dirty="0">
                    <a:solidFill>
                      <a:srgbClr val="000000"/>
                    </a:solidFill>
                    <a:latin typeface="Times New Roman" pitchFamily="18" charset="0"/>
                    <a:cs typeface="Times New Roman" pitchFamily="18" charset="0"/>
                  </a:rPr>
                  <a:t> (for </a:t>
                </a:r>
                <a14:m>
                  <m:oMath xmlns:m="http://schemas.openxmlformats.org/officeDocument/2006/math">
                    <m:r>
                      <a:rPr lang="en-US" altLang="zh-TW" sz="2800" i="1">
                        <a:solidFill>
                          <a:srgbClr val="000000"/>
                        </a:solidFill>
                        <a:latin typeface="Cambria Math" panose="02040503050406030204" pitchFamily="18" charset="0"/>
                        <a:cs typeface="Times New Roman" pitchFamily="18" charset="0"/>
                      </a:rPr>
                      <m:t>𝑘</m:t>
                    </m:r>
                    <m:r>
                      <a:rPr lang="en-US" altLang="zh-TW" sz="2800" i="1">
                        <a:solidFill>
                          <a:srgbClr val="000000"/>
                        </a:solidFill>
                        <a:latin typeface="Cambria Math" panose="02040503050406030204" pitchFamily="18" charset="0"/>
                        <a:ea typeface="Cambria Math" panose="02040503050406030204" pitchFamily="18" charset="0"/>
                        <a:cs typeface="Times New Roman" pitchFamily="18" charset="0"/>
                      </a:rPr>
                      <m:t>∈[1,∞]</m:t>
                    </m:r>
                  </m:oMath>
                </a14:m>
                <a:r>
                  <a:rPr lang="en-US" altLang="zh-TW" sz="2800" dirty="0">
                    <a:solidFill>
                      <a:srgbClr val="000000"/>
                    </a:solidFill>
                    <a:latin typeface="Times New Roman" pitchFamily="18" charset="0"/>
                    <a:cs typeface="Times New Roman" pitchFamily="18" charset="0"/>
                  </a:rPr>
                  <a:t>) are a pair of complex conjugates.</a:t>
                </a:r>
              </a:p>
              <a:p>
                <a:pPr>
                  <a:buFont typeface="Arial" panose="020B0604020202020204" pitchFamily="34" charset="0"/>
                  <a:buChar char="•"/>
                </a:pPr>
                <a:endParaRPr lang="en-US" altLang="zh-TW" sz="2800" dirty="0">
                  <a:solidFill>
                    <a:srgbClr val="000000"/>
                  </a:solidFill>
                  <a:latin typeface="Times New Roman" pitchFamily="18" charset="0"/>
                  <a:cs typeface="Times New Roman" pitchFamily="18" charset="0"/>
                </a:endParaRPr>
              </a:p>
              <a:p>
                <a:pPr>
                  <a:buFont typeface="Arial" panose="020B0604020202020204" pitchFamily="34" charset="0"/>
                  <a:buChar char="•"/>
                </a:pPr>
                <a14:m>
                  <m:oMath xmlns:m="http://schemas.openxmlformats.org/officeDocument/2006/math">
                    <m:sSup>
                      <m:sSupPr>
                        <m:ctrlPr>
                          <a:rPr lang="en-US" altLang="zh-CN" sz="2800" i="1" smtClean="0">
                            <a:solidFill>
                              <a:schemeClr val="tx1"/>
                            </a:solidFill>
                            <a:latin typeface="Cambria Math" panose="02040503050406030204" pitchFamily="18" charset="0"/>
                            <a:cs typeface="Times New Roman" panose="02020603050405020304" pitchFamily="18" charset="0"/>
                          </a:rPr>
                        </m:ctrlPr>
                      </m:sSupPr>
                      <m:e>
                        <m:sSub>
                          <m:sSubPr>
                            <m:ctrlPr>
                              <a:rPr lang="en-US" altLang="zh-CN" sz="2800" i="1">
                                <a:solidFill>
                                  <a:schemeClr val="tx1"/>
                                </a:solidFill>
                                <a:latin typeface="Cambria Math" panose="02040503050406030204" pitchFamily="18" charset="0"/>
                                <a:cs typeface="Times New Roman" panose="02020603050405020304" pitchFamily="18" charset="0"/>
                              </a:rPr>
                            </m:ctrlPr>
                          </m:sSubPr>
                          <m:e>
                            <m:r>
                              <a:rPr lang="en-US" altLang="zh-CN" sz="2800" i="1">
                                <a:solidFill>
                                  <a:schemeClr val="tx1"/>
                                </a:solidFill>
                                <a:latin typeface="Cambria Math" panose="02040503050406030204" pitchFamily="18" charset="0"/>
                                <a:cs typeface="Times New Roman" panose="02020603050405020304" pitchFamily="18" charset="0"/>
                              </a:rPr>
                              <m:t>𝑎</m:t>
                            </m:r>
                          </m:e>
                          <m:sub>
                            <m:r>
                              <a:rPr lang="en-US" altLang="zh-CN" sz="2800" i="1">
                                <a:solidFill>
                                  <a:schemeClr val="tx1"/>
                                </a:solidFill>
                                <a:latin typeface="Cambria Math" panose="02040503050406030204" pitchFamily="18" charset="0"/>
                                <a:cs typeface="Times New Roman" panose="02020603050405020304" pitchFamily="18" charset="0"/>
                              </a:rPr>
                              <m:t>𝑘</m:t>
                            </m:r>
                          </m:sub>
                        </m:sSub>
                        <m:r>
                          <a:rPr lang="en-US" altLang="zh-CN" sz="2800" i="1">
                            <a:solidFill>
                              <a:schemeClr val="tx1"/>
                            </a:solidFill>
                            <a:latin typeface="Cambria Math" panose="02040503050406030204" pitchFamily="18" charset="0"/>
                            <a:cs typeface="Times New Roman" panose="02020603050405020304" pitchFamily="18" charset="0"/>
                          </a:rPr>
                          <m:t>𝑒</m:t>
                        </m:r>
                      </m:e>
                      <m:sup>
                        <m:r>
                          <a:rPr lang="en-US" altLang="zh-CN" sz="2800" i="1">
                            <a:solidFill>
                              <a:schemeClr val="tx1"/>
                            </a:solidFill>
                            <a:latin typeface="Cambria Math" panose="02040503050406030204" pitchFamily="18" charset="0"/>
                            <a:cs typeface="Times New Roman" panose="02020603050405020304" pitchFamily="18" charset="0"/>
                          </a:rPr>
                          <m:t>𝑗𝑘</m:t>
                        </m:r>
                        <m:sSub>
                          <m:sSubPr>
                            <m:ctrlPr>
                              <a:rPr lang="en-US" altLang="zh-CN" sz="2800" i="1">
                                <a:solidFill>
                                  <a:schemeClr val="tx1"/>
                                </a:solidFill>
                                <a:latin typeface="Cambria Math" panose="02040503050406030204" pitchFamily="18" charset="0"/>
                                <a:cs typeface="Times New Roman" panose="02020603050405020304" pitchFamily="18" charset="0"/>
                              </a:rPr>
                            </m:ctrlPr>
                          </m:sSubPr>
                          <m:e>
                            <m:r>
                              <a:rPr lang="zh-CN" altLang="en-US" sz="2800" i="1">
                                <a:solidFill>
                                  <a:schemeClr val="tx1"/>
                                </a:solidFill>
                                <a:latin typeface="Cambria Math" panose="02040503050406030204" pitchFamily="18" charset="0"/>
                                <a:cs typeface="Times New Roman" panose="02020603050405020304" pitchFamily="18" charset="0"/>
                              </a:rPr>
                              <m:t>𝜔</m:t>
                            </m:r>
                          </m:e>
                          <m:sub>
                            <m:r>
                              <a:rPr lang="en-US" altLang="zh-CN" sz="2800" i="1">
                                <a:solidFill>
                                  <a:schemeClr val="tx1"/>
                                </a:solidFill>
                                <a:latin typeface="Cambria Math" panose="02040503050406030204" pitchFamily="18" charset="0"/>
                                <a:cs typeface="Times New Roman" panose="02020603050405020304" pitchFamily="18" charset="0"/>
                              </a:rPr>
                              <m:t>0</m:t>
                            </m:r>
                          </m:sub>
                        </m:sSub>
                        <m:r>
                          <a:rPr lang="en-US" altLang="zh-CN" sz="2800" i="1">
                            <a:solidFill>
                              <a:schemeClr val="tx1"/>
                            </a:solidFill>
                            <a:latin typeface="Cambria Math" panose="02040503050406030204" pitchFamily="18" charset="0"/>
                            <a:cs typeface="Times New Roman" panose="02020603050405020304" pitchFamily="18" charset="0"/>
                          </a:rPr>
                          <m:t>𝑡</m:t>
                        </m:r>
                      </m:sup>
                    </m:sSup>
                  </m:oMath>
                </a14:m>
                <a:r>
                  <a:rPr lang="en-US" altLang="zh-TW" sz="2800" dirty="0">
                    <a:solidFill>
                      <a:srgbClr val="000000"/>
                    </a:solidFill>
                    <a:latin typeface="Times New Roman" pitchFamily="18" charset="0"/>
                    <a:cs typeface="Times New Roman" pitchFamily="18" charset="0"/>
                  </a:rPr>
                  <a:t> and </a:t>
                </a:r>
                <a14:m>
                  <m:oMath xmlns:m="http://schemas.openxmlformats.org/officeDocument/2006/math">
                    <m:sSup>
                      <m:sSupPr>
                        <m:ctrlPr>
                          <a:rPr lang="en-US" altLang="zh-CN" sz="2800" i="1">
                            <a:solidFill>
                              <a:schemeClr val="tx1"/>
                            </a:solidFill>
                            <a:latin typeface="Cambria Math" panose="02040503050406030204" pitchFamily="18" charset="0"/>
                            <a:cs typeface="Times New Roman" panose="02020603050405020304" pitchFamily="18" charset="0"/>
                          </a:rPr>
                        </m:ctrlPr>
                      </m:sSupPr>
                      <m:e>
                        <m:sSub>
                          <m:sSubPr>
                            <m:ctrlPr>
                              <a:rPr lang="en-US" altLang="zh-CN" sz="2800" i="1">
                                <a:solidFill>
                                  <a:schemeClr val="tx1"/>
                                </a:solidFill>
                                <a:latin typeface="Cambria Math" panose="02040503050406030204" pitchFamily="18" charset="0"/>
                                <a:cs typeface="Times New Roman" panose="02020603050405020304" pitchFamily="18" charset="0"/>
                              </a:rPr>
                            </m:ctrlPr>
                          </m:sSubPr>
                          <m:e>
                            <m:r>
                              <a:rPr lang="en-US" altLang="zh-CN" sz="2800" i="1">
                                <a:solidFill>
                                  <a:schemeClr val="tx1"/>
                                </a:solidFill>
                                <a:latin typeface="Cambria Math" panose="02040503050406030204" pitchFamily="18" charset="0"/>
                                <a:cs typeface="Times New Roman" panose="02020603050405020304" pitchFamily="18" charset="0"/>
                              </a:rPr>
                              <m:t>𝑎</m:t>
                            </m:r>
                          </m:e>
                          <m:sub>
                            <m:r>
                              <a:rPr lang="en-US" altLang="zh-CN" sz="2800" b="0" i="1" smtClean="0">
                                <a:solidFill>
                                  <a:schemeClr val="tx1"/>
                                </a:solidFill>
                                <a:latin typeface="Cambria Math" panose="02040503050406030204" pitchFamily="18" charset="0"/>
                                <a:cs typeface="Times New Roman" panose="02020603050405020304" pitchFamily="18" charset="0"/>
                              </a:rPr>
                              <m:t>−</m:t>
                            </m:r>
                            <m:r>
                              <a:rPr lang="en-US" altLang="zh-CN" sz="2800" i="1">
                                <a:solidFill>
                                  <a:schemeClr val="tx1"/>
                                </a:solidFill>
                                <a:latin typeface="Cambria Math" panose="02040503050406030204" pitchFamily="18" charset="0"/>
                                <a:cs typeface="Times New Roman" panose="02020603050405020304" pitchFamily="18" charset="0"/>
                              </a:rPr>
                              <m:t>𝑘</m:t>
                            </m:r>
                          </m:sub>
                        </m:sSub>
                        <m:r>
                          <a:rPr lang="en-US" altLang="zh-CN" sz="2800" i="1">
                            <a:solidFill>
                              <a:schemeClr val="tx1"/>
                            </a:solidFill>
                            <a:latin typeface="Cambria Math" panose="02040503050406030204" pitchFamily="18" charset="0"/>
                            <a:cs typeface="Times New Roman" panose="02020603050405020304" pitchFamily="18" charset="0"/>
                          </a:rPr>
                          <m:t>𝑒</m:t>
                        </m:r>
                      </m:e>
                      <m:sup>
                        <m:r>
                          <a:rPr lang="en-US" altLang="zh-CN" sz="2800" b="0" i="1" smtClean="0">
                            <a:solidFill>
                              <a:schemeClr val="tx1"/>
                            </a:solidFill>
                            <a:latin typeface="Cambria Math" panose="02040503050406030204" pitchFamily="18" charset="0"/>
                            <a:cs typeface="Times New Roman" panose="02020603050405020304" pitchFamily="18" charset="0"/>
                          </a:rPr>
                          <m:t>−</m:t>
                        </m:r>
                        <m:r>
                          <a:rPr lang="en-US" altLang="zh-CN" sz="2800" i="1">
                            <a:solidFill>
                              <a:schemeClr val="tx1"/>
                            </a:solidFill>
                            <a:latin typeface="Cambria Math" panose="02040503050406030204" pitchFamily="18" charset="0"/>
                            <a:cs typeface="Times New Roman" panose="02020603050405020304" pitchFamily="18" charset="0"/>
                          </a:rPr>
                          <m:t>𝑗𝑘</m:t>
                        </m:r>
                        <m:sSub>
                          <m:sSubPr>
                            <m:ctrlPr>
                              <a:rPr lang="en-US" altLang="zh-CN" sz="2800" i="1">
                                <a:solidFill>
                                  <a:schemeClr val="tx1"/>
                                </a:solidFill>
                                <a:latin typeface="Cambria Math" panose="02040503050406030204" pitchFamily="18" charset="0"/>
                                <a:cs typeface="Times New Roman" panose="02020603050405020304" pitchFamily="18" charset="0"/>
                              </a:rPr>
                            </m:ctrlPr>
                          </m:sSubPr>
                          <m:e>
                            <m:r>
                              <a:rPr lang="zh-CN" altLang="en-US" sz="2800" i="1">
                                <a:solidFill>
                                  <a:schemeClr val="tx1"/>
                                </a:solidFill>
                                <a:latin typeface="Cambria Math" panose="02040503050406030204" pitchFamily="18" charset="0"/>
                                <a:cs typeface="Times New Roman" panose="02020603050405020304" pitchFamily="18" charset="0"/>
                              </a:rPr>
                              <m:t>𝜔</m:t>
                            </m:r>
                          </m:e>
                          <m:sub>
                            <m:r>
                              <a:rPr lang="en-US" altLang="zh-CN" sz="2800" i="1">
                                <a:solidFill>
                                  <a:schemeClr val="tx1"/>
                                </a:solidFill>
                                <a:latin typeface="Cambria Math" panose="02040503050406030204" pitchFamily="18" charset="0"/>
                                <a:cs typeface="Times New Roman" panose="02020603050405020304" pitchFamily="18" charset="0"/>
                              </a:rPr>
                              <m:t>0</m:t>
                            </m:r>
                          </m:sub>
                        </m:sSub>
                        <m:r>
                          <a:rPr lang="en-US" altLang="zh-CN" sz="2800" i="1">
                            <a:solidFill>
                              <a:schemeClr val="tx1"/>
                            </a:solidFill>
                            <a:latin typeface="Cambria Math" panose="02040503050406030204" pitchFamily="18" charset="0"/>
                            <a:cs typeface="Times New Roman" panose="02020603050405020304" pitchFamily="18" charset="0"/>
                          </a:rPr>
                          <m:t>𝑡</m:t>
                        </m:r>
                      </m:sup>
                    </m:sSup>
                  </m:oMath>
                </a14:m>
                <a:r>
                  <a:rPr lang="en-US" altLang="zh-TW" sz="2800" dirty="0">
                    <a:solidFill>
                      <a:srgbClr val="000000"/>
                    </a:solidFill>
                    <a:latin typeface="Times New Roman" pitchFamily="18" charset="0"/>
                    <a:cs typeface="Times New Roman" pitchFamily="18" charset="0"/>
                  </a:rPr>
                  <a:t> (for </a:t>
                </a:r>
                <a14:m>
                  <m:oMath xmlns:m="http://schemas.openxmlformats.org/officeDocument/2006/math">
                    <m:r>
                      <a:rPr lang="en-US" altLang="zh-TW" sz="2800" i="1">
                        <a:solidFill>
                          <a:srgbClr val="000000"/>
                        </a:solidFill>
                        <a:latin typeface="Cambria Math" panose="02040503050406030204" pitchFamily="18" charset="0"/>
                        <a:cs typeface="Times New Roman" pitchFamily="18" charset="0"/>
                      </a:rPr>
                      <m:t>𝑘</m:t>
                    </m:r>
                    <m:r>
                      <a:rPr lang="en-US" altLang="zh-TW" sz="2800" i="1">
                        <a:solidFill>
                          <a:srgbClr val="000000"/>
                        </a:solidFill>
                        <a:latin typeface="Cambria Math" panose="02040503050406030204" pitchFamily="18" charset="0"/>
                        <a:ea typeface="Cambria Math" panose="02040503050406030204" pitchFamily="18" charset="0"/>
                        <a:cs typeface="Times New Roman" pitchFamily="18" charset="0"/>
                      </a:rPr>
                      <m:t>∈[1,∞]</m:t>
                    </m:r>
                  </m:oMath>
                </a14:m>
                <a:r>
                  <a:rPr lang="en-US" altLang="zh-TW" sz="2800" dirty="0">
                    <a:solidFill>
                      <a:srgbClr val="000000"/>
                    </a:solidFill>
                    <a:latin typeface="Times New Roman" pitchFamily="18" charset="0"/>
                    <a:cs typeface="Times New Roman" pitchFamily="18" charset="0"/>
                  </a:rPr>
                  <a:t>) are also a pair of complex conjugates</a:t>
                </a:r>
              </a:p>
              <a:p>
                <a:pPr>
                  <a:buFont typeface="Arial" panose="020B0604020202020204" pitchFamily="34" charset="0"/>
                  <a:buChar char="•"/>
                </a:pPr>
                <a:r>
                  <a:rPr lang="zh-CN" altLang="zh-CN" sz="2000" dirty="0">
                    <a:effectLst/>
                    <a:ea typeface="Segoe UI Web (West European)"/>
                  </a:rPr>
                  <a:t>也是一对复杂的结合体</a:t>
                </a:r>
              </a:p>
              <a:p>
                <a:pPr>
                  <a:buFont typeface="Arial" panose="020B0604020202020204" pitchFamily="34" charset="0"/>
                  <a:buChar char="•"/>
                </a:pPr>
                <a:r>
                  <a:rPr lang="en-US" altLang="zh-TW" sz="2800" dirty="0">
                    <a:solidFill>
                      <a:srgbClr val="000000"/>
                    </a:solidFill>
                    <a:latin typeface="Times New Roman" pitchFamily="18" charset="0"/>
                    <a:cs typeface="Times New Roman" pitchFamily="18" charset="0"/>
                  </a:rPr>
                  <a:t>.</a:t>
                </a:r>
              </a:p>
              <a:p>
                <a:pPr>
                  <a:buFont typeface="Arial" panose="020B0604020202020204" pitchFamily="34" charset="0"/>
                  <a:buChar char="•"/>
                </a:pPr>
                <a:endParaRPr lang="en-US" altLang="zh-TW" sz="2800" dirty="0">
                  <a:solidFill>
                    <a:srgbClr val="000000"/>
                  </a:solidFill>
                  <a:latin typeface="Times New Roman" pitchFamily="18" charset="0"/>
                  <a:cs typeface="Times New Roman" pitchFamily="18" charset="0"/>
                </a:endParaRPr>
              </a:p>
              <a:p>
                <a:pPr>
                  <a:buFont typeface="Arial" panose="020B0604020202020204" pitchFamily="34" charset="0"/>
                  <a:buChar char="•"/>
                </a:pP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chemeClr val="tx1"/>
                  </a:solidFill>
                  <a:latin typeface="Times New Roman" panose="02020603050405020304" pitchFamily="18" charset="0"/>
                  <a:cs typeface="Times New Roman" panose="02020603050405020304" pitchFamily="18" charset="0"/>
                </a:endParaRPr>
              </a:p>
              <a:p>
                <a:pPr>
                  <a:buFont typeface="Arial" panose="020B0604020202020204" pitchFamily="34" charset="0"/>
                  <a:buChar char="•"/>
                </a:pPr>
                <a:endParaRPr lang="en-US" altLang="zh-TW"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dirty="0">
                  <a:solidFill>
                    <a:srgbClr val="000000"/>
                  </a:solidFill>
                  <a:latin typeface="Times New Roman" pitchFamily="18" charset="0"/>
                  <a:cs typeface="Times New Roman" pitchFamily="18" charset="0"/>
                </a:endParaRPr>
              </a:p>
              <a:p>
                <a:pPr marL="0" indent="0">
                  <a:buNone/>
                </a:pPr>
                <a:endParaRPr lang="en-US" altLang="zh-CN"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kumimoji="0" lang="zh-TW" altLang="en-US" sz="2800" dirty="0">
                  <a:solidFill>
                    <a:srgbClr val="000000"/>
                  </a:solidFill>
                  <a:latin typeface="Times New Roman" pitchFamily="18" charset="0"/>
                  <a:cs typeface="Times New Roman" pitchFamily="18" charset="0"/>
                </a:endParaRPr>
              </a:p>
              <a:p>
                <a:pPr marL="0" indent="0">
                  <a:buNone/>
                </a:pPr>
                <a:endParaRPr lang="en-US" altLang="zh-CN" sz="2800" dirty="0">
                  <a:solidFill>
                    <a:schemeClr val="tx1"/>
                  </a:solidFill>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endParaRPr lang="en-US" altLang="zh-CN"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CN" sz="28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3" name="内容占位符 2">
                <a:extLst>
                  <a:ext uri="{FF2B5EF4-FFF2-40B4-BE49-F238E27FC236}">
                    <a16:creationId xmlns:a16="http://schemas.microsoft.com/office/drawing/2014/main" id="{4540E06A-412C-CE41-9E57-121FB374F2B8}"/>
                  </a:ext>
                </a:extLst>
              </p:cNvPr>
              <p:cNvSpPr>
                <a:spLocks noGrp="1" noRot="1" noChangeAspect="1" noMove="1" noResize="1" noEditPoints="1" noAdjustHandles="1" noChangeArrowheads="1" noChangeShapeType="1" noTextEdit="1"/>
              </p:cNvSpPr>
              <p:nvPr>
                <p:ph idx="1"/>
              </p:nvPr>
            </p:nvSpPr>
            <p:spPr>
              <a:xfrm>
                <a:off x="479376" y="692696"/>
                <a:ext cx="11809312" cy="5113282"/>
              </a:xfrm>
              <a:blipFill>
                <a:blip r:embed="rId3"/>
                <a:stretch>
                  <a:fillRect l="-1859" t="-2148" b="-23508"/>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id="{85E636C3-A315-5A44-AEB6-E49847757912}"/>
              </a:ext>
            </a:extLst>
          </p:cNvPr>
          <p:cNvSpPr>
            <a:spLocks noGrp="1"/>
          </p:cNvSpPr>
          <p:nvPr>
            <p:ph type="sldNum" sz="quarter" idx="12"/>
          </p:nvPr>
        </p:nvSpPr>
        <p:spPr/>
        <p:txBody>
          <a:bodyPr/>
          <a:lstStyle/>
          <a:p>
            <a:fld id="{89DB14B3-731A-4352-BC82-B1993596BD11}" type="slidenum">
              <a:rPr lang="zh-CN" altLang="en-US" smtClean="0"/>
              <a:pPr/>
              <a:t>29</a:t>
            </a:fld>
            <a:endParaRPr lang="zh-CN" altLang="en-US" dirty="0"/>
          </a:p>
        </p:txBody>
      </p:sp>
    </p:spTree>
    <p:extLst>
      <p:ext uri="{BB962C8B-B14F-4D97-AF65-F5344CB8AC3E}">
        <p14:creationId xmlns:p14="http://schemas.microsoft.com/office/powerpoint/2010/main" val="666151014"/>
      </p:ext>
    </p:extLst>
  </p:cSld>
  <p:clrMapOvr>
    <a:masterClrMapping/>
  </p:clrMapOvr>
  <p:transition spd="med">
    <p:cut/>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25C303-6879-D547-8125-F07718E64B38}"/>
              </a:ext>
            </a:extLst>
          </p:cNvPr>
          <p:cNvSpPr>
            <a:spLocks noGrp="1"/>
          </p:cNvSpPr>
          <p:nvPr>
            <p:ph type="title"/>
          </p:nvPr>
        </p:nvSpPr>
        <p:spPr>
          <a:xfrm>
            <a:off x="660400" y="228602"/>
            <a:ext cx="10657633" cy="784225"/>
          </a:xfrm>
        </p:spPr>
        <p:txBody>
          <a:bodyPr/>
          <a:lstStyle/>
          <a:p>
            <a:r>
              <a:rPr lang="en-US" altLang="zh-CN" sz="3200" b="1" dirty="0">
                <a:solidFill>
                  <a:srgbClr val="527BBD"/>
                </a:solidFill>
                <a:latin typeface="Times New Roman" panose="02020603050405020304" pitchFamily="18" charset="0"/>
                <a:cs typeface="Times New Roman" panose="02020603050405020304" pitchFamily="18" charset="0"/>
              </a:rPr>
              <a:t>Outline: </a:t>
            </a:r>
            <a:r>
              <a:rPr lang="en-US" altLang="zh-CN" sz="3200" b="1" dirty="0">
                <a:solidFill>
                  <a:schemeClr val="tx1"/>
                </a:solidFill>
                <a:latin typeface="Times New Roman" panose="02020603050405020304" pitchFamily="18" charset="0"/>
                <a:cs typeface="Times New Roman" panose="02020603050405020304" pitchFamily="18" charset="0"/>
              </a:rPr>
              <a:t>Lecture 4: </a:t>
            </a:r>
            <a:r>
              <a:rPr lang="en-US" altLang="zh-CN" sz="3200" dirty="0">
                <a:solidFill>
                  <a:schemeClr val="tx1"/>
                </a:solidFill>
                <a:latin typeface="Times New Roman" panose="02020603050405020304" pitchFamily="18" charset="0"/>
                <a:cs typeface="Times New Roman" panose="02020603050405020304" pitchFamily="18" charset="0"/>
              </a:rPr>
              <a:t>Fourier Series of Continuous-time Signals</a:t>
            </a:r>
          </a:p>
        </p:txBody>
      </p:sp>
      <p:sp>
        <p:nvSpPr>
          <p:cNvPr id="3" name="内容占位符 2">
            <a:extLst>
              <a:ext uri="{FF2B5EF4-FFF2-40B4-BE49-F238E27FC236}">
                <a16:creationId xmlns:a16="http://schemas.microsoft.com/office/drawing/2014/main" id="{4540E06A-412C-CE41-9E57-121FB374F2B8}"/>
              </a:ext>
            </a:extLst>
          </p:cNvPr>
          <p:cNvSpPr>
            <a:spLocks noGrp="1"/>
          </p:cNvSpPr>
          <p:nvPr>
            <p:ph idx="1"/>
          </p:nvPr>
        </p:nvSpPr>
        <p:spPr>
          <a:xfrm>
            <a:off x="660400" y="1639890"/>
            <a:ext cx="10213767" cy="4583110"/>
          </a:xfrm>
        </p:spPr>
        <p:txBody>
          <a:bodyPr/>
          <a:lstStyle/>
          <a:p>
            <a:pPr marL="457200" indent="-457200">
              <a:buFont typeface="Arial" panose="020B0604020202020204" pitchFamily="34" charset="0"/>
              <a:buChar char="•"/>
            </a:pPr>
            <a:r>
              <a:rPr lang="en-US" altLang="zh-CN" sz="2800" dirty="0">
                <a:solidFill>
                  <a:srgbClr val="FF0000"/>
                </a:solidFill>
                <a:latin typeface="Times New Roman" panose="02020603050405020304" pitchFamily="18" charset="0"/>
                <a:cs typeface="Times New Roman" panose="02020603050405020304" pitchFamily="18" charset="0"/>
              </a:rPr>
              <a:t>Time/Frequency Domain</a:t>
            </a:r>
          </a:p>
          <a:p>
            <a:pPr marL="0" indent="0">
              <a:buNone/>
            </a:pPr>
            <a:endParaRPr lang="en-US" altLang="zh-CN" sz="2800" dirty="0">
              <a:solidFill>
                <a:schemeClr val="tx1"/>
              </a:solidFill>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altLang="zh-CN" sz="2800" dirty="0">
                <a:solidFill>
                  <a:schemeClr val="tx1"/>
                </a:solidFill>
                <a:latin typeface="Times New Roman" panose="02020603050405020304" pitchFamily="18" charset="0"/>
                <a:cs typeface="Times New Roman" panose="02020603050405020304" pitchFamily="18" charset="0"/>
              </a:rPr>
              <a:t>    Response of LTI Systems to Exponential Signal</a:t>
            </a:r>
          </a:p>
          <a:p>
            <a:pPr marL="0" indent="0">
              <a:buNone/>
            </a:pPr>
            <a:endParaRPr lang="en-US" altLang="zh-CN" sz="2800" dirty="0">
              <a:solidFill>
                <a:schemeClr val="tx1"/>
              </a:solidFill>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US" altLang="zh-CN" sz="2800" dirty="0">
                <a:solidFill>
                  <a:schemeClr val="tx1"/>
                </a:solidFill>
                <a:latin typeface="Times New Roman" panose="02020603050405020304" pitchFamily="18" charset="0"/>
                <a:cs typeface="Times New Roman" panose="02020603050405020304" pitchFamily="18" charset="0"/>
              </a:rPr>
              <a:t>Fourier Series</a:t>
            </a:r>
          </a:p>
          <a:p>
            <a:r>
              <a:rPr lang="en-US" altLang="zh-CN" sz="2800" dirty="0">
                <a:solidFill>
                  <a:schemeClr val="tx1"/>
                </a:solidFill>
                <a:latin typeface="Times New Roman" panose="02020603050405020304" pitchFamily="18" charset="0"/>
                <a:cs typeface="Times New Roman" panose="02020603050405020304" pitchFamily="18" charset="0"/>
              </a:rPr>
              <a:t>	Fourier Series Representation</a:t>
            </a:r>
          </a:p>
          <a:p>
            <a:r>
              <a:rPr lang="en-US" altLang="zh-CN" sz="2800" dirty="0">
                <a:solidFill>
                  <a:schemeClr val="tx1"/>
                </a:solidFill>
                <a:latin typeface="Times New Roman" panose="02020603050405020304" pitchFamily="18" charset="0"/>
                <a:cs typeface="Times New Roman" panose="02020603050405020304" pitchFamily="18" charset="0"/>
              </a:rPr>
              <a:t>         Convergence Issue</a:t>
            </a:r>
          </a:p>
          <a:p>
            <a:r>
              <a:rPr lang="en-US" altLang="zh-CN" sz="2800" dirty="0">
                <a:solidFill>
                  <a:schemeClr val="tx1"/>
                </a:solidFill>
                <a:latin typeface="Times New Roman" panose="02020603050405020304" pitchFamily="18" charset="0"/>
                <a:cs typeface="Times New Roman" panose="02020603050405020304" pitchFamily="18" charset="0"/>
              </a:rPr>
              <a:t>	Fourier Series Properties</a:t>
            </a:r>
          </a:p>
        </p:txBody>
      </p:sp>
      <p:sp>
        <p:nvSpPr>
          <p:cNvPr id="4" name="灯片编号占位符 3">
            <a:extLst>
              <a:ext uri="{FF2B5EF4-FFF2-40B4-BE49-F238E27FC236}">
                <a16:creationId xmlns:a16="http://schemas.microsoft.com/office/drawing/2014/main" id="{85E636C3-A315-5A44-AEB6-E49847757912}"/>
              </a:ext>
            </a:extLst>
          </p:cNvPr>
          <p:cNvSpPr>
            <a:spLocks noGrp="1"/>
          </p:cNvSpPr>
          <p:nvPr>
            <p:ph type="sldNum" sz="quarter" idx="12"/>
          </p:nvPr>
        </p:nvSpPr>
        <p:spPr/>
        <p:txBody>
          <a:bodyPr/>
          <a:lstStyle/>
          <a:p>
            <a:fld id="{89DB14B3-731A-4352-BC82-B1993596BD11}" type="slidenum">
              <a:rPr lang="zh-CN" altLang="en-US" smtClean="0"/>
              <a:pPr/>
              <a:t>3</a:t>
            </a:fld>
            <a:endParaRPr lang="zh-CN" altLang="en-US" dirty="0"/>
          </a:p>
        </p:txBody>
      </p:sp>
    </p:spTree>
    <p:extLst>
      <p:ext uri="{BB962C8B-B14F-4D97-AF65-F5344CB8AC3E}">
        <p14:creationId xmlns:p14="http://schemas.microsoft.com/office/powerpoint/2010/main" val="916558685"/>
      </p:ext>
    </p:extLst>
  </p:cSld>
  <p:clrMapOvr>
    <a:masterClrMapping/>
  </p:clrMapOvr>
  <p:transition spd="med">
    <p:cut/>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25C303-6879-D547-8125-F07718E64B38}"/>
              </a:ext>
            </a:extLst>
          </p:cNvPr>
          <p:cNvSpPr>
            <a:spLocks noGrp="1"/>
          </p:cNvSpPr>
          <p:nvPr>
            <p:ph type="title"/>
          </p:nvPr>
        </p:nvSpPr>
        <p:spPr>
          <a:xfrm>
            <a:off x="660400" y="228602"/>
            <a:ext cx="10657633" cy="784225"/>
          </a:xfrm>
        </p:spPr>
        <p:txBody>
          <a:bodyPr/>
          <a:lstStyle/>
          <a:p>
            <a:r>
              <a:rPr lang="en-US" altLang="zh-CN" sz="3200" dirty="0">
                <a:solidFill>
                  <a:schemeClr val="tx1"/>
                </a:solidFill>
                <a:latin typeface="Times New Roman" panose="02020603050405020304" pitchFamily="18" charset="0"/>
                <a:cs typeface="Times New Roman" panose="02020603050405020304" pitchFamily="18" charset="0"/>
              </a:rPr>
              <a:t>Fourier Series Representation</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4540E06A-412C-CE41-9E57-121FB374F2B8}"/>
                  </a:ext>
                </a:extLst>
              </p:cNvPr>
              <p:cNvSpPr>
                <a:spLocks noGrp="1"/>
              </p:cNvSpPr>
              <p:nvPr>
                <p:ph idx="1"/>
              </p:nvPr>
            </p:nvSpPr>
            <p:spPr>
              <a:xfrm>
                <a:off x="479376" y="1043252"/>
                <a:ext cx="11418776" cy="5113282"/>
              </a:xfrm>
            </p:spPr>
            <p:txBody>
              <a:bodyPr/>
              <a:lstStyle/>
              <a:p>
                <a:pPr marL="0" indent="0">
                  <a:buNone/>
                </a:pPr>
                <a:r>
                  <a:rPr lang="en-US" altLang="zh-CN" sz="2800" dirty="0">
                    <a:solidFill>
                      <a:schemeClr val="tx1"/>
                    </a:solidFill>
                    <a:latin typeface="Times New Roman" panose="02020603050405020304" pitchFamily="18" charset="0"/>
                    <a:cs typeface="Times New Roman" panose="02020603050405020304" pitchFamily="18" charset="0"/>
                  </a:rPr>
                  <a:t>Amplitude-phase form derived from exponential form</a:t>
                </a:r>
                <a:endParaRPr lang="en-US" altLang="zh-TW" sz="2800" dirty="0">
                  <a:solidFill>
                    <a:srgbClr val="000000"/>
                  </a:solidFill>
                  <a:latin typeface="Times New Roman" pitchFamily="18" charset="0"/>
                  <a:cs typeface="Times New Roman" pitchFamily="18" charset="0"/>
                </a:endParaRPr>
              </a:p>
              <a:p>
                <a:pPr>
                  <a:buFont typeface="Arial" panose="020B0604020202020204" pitchFamily="34" charset="0"/>
                  <a:buChar char="•"/>
                </a:pPr>
                <a:r>
                  <a:rPr lang="en-US" altLang="zh-CN" sz="2800" dirty="0">
                    <a:solidFill>
                      <a:schemeClr val="tx1"/>
                    </a:solidFill>
                    <a:latin typeface="Times New Roman" panose="02020603050405020304" pitchFamily="18" charset="0"/>
                    <a:cs typeface="Times New Roman" panose="02020603050405020304" pitchFamily="18" charset="0"/>
                  </a:rPr>
                  <a:t>   Remember in slide 16, we have assumed:  </a:t>
                </a:r>
                <a14:m>
                  <m:oMath xmlns:m="http://schemas.openxmlformats.org/officeDocument/2006/math">
                    <m:sSub>
                      <m:sSubPr>
                        <m:ctrlPr>
                          <a:rPr lang="en-US" altLang="zh-CN" sz="2800" i="1" smtClean="0">
                            <a:solidFill>
                              <a:schemeClr val="tx1"/>
                            </a:solidFill>
                            <a:latin typeface="Cambria Math" panose="02040503050406030204" pitchFamily="18" charset="0"/>
                            <a:cs typeface="Times New Roman" panose="02020603050405020304" pitchFamily="18" charset="0"/>
                          </a:rPr>
                        </m:ctrlPr>
                      </m:sSubPr>
                      <m:e>
                        <m:r>
                          <a:rPr lang="en-US" altLang="zh-CN" sz="2800" b="0" i="1" smtClean="0">
                            <a:solidFill>
                              <a:schemeClr val="tx1"/>
                            </a:solidFill>
                            <a:latin typeface="Cambria Math" panose="02040503050406030204" pitchFamily="18" charset="0"/>
                            <a:cs typeface="Times New Roman" panose="02020603050405020304" pitchFamily="18" charset="0"/>
                          </a:rPr>
                          <m:t>𝑎</m:t>
                        </m:r>
                      </m:e>
                      <m:sub>
                        <m:r>
                          <a:rPr lang="en-US" altLang="zh-CN" sz="2800" b="0" i="1" smtClean="0">
                            <a:solidFill>
                              <a:schemeClr val="tx1"/>
                            </a:solidFill>
                            <a:latin typeface="Cambria Math" panose="02040503050406030204" pitchFamily="18" charset="0"/>
                            <a:cs typeface="Times New Roman" panose="02020603050405020304" pitchFamily="18" charset="0"/>
                          </a:rPr>
                          <m:t>𝑘</m:t>
                        </m:r>
                      </m:sub>
                    </m:sSub>
                    <m:r>
                      <a:rPr lang="en-US" altLang="zh-CN" sz="2800" i="1">
                        <a:solidFill>
                          <a:schemeClr val="tx1"/>
                        </a:solidFill>
                        <a:latin typeface="Cambria Math" panose="02040503050406030204" pitchFamily="18" charset="0"/>
                        <a:cs typeface="Times New Roman" panose="02020603050405020304" pitchFamily="18" charset="0"/>
                      </a:rPr>
                      <m:t>=</m:t>
                    </m:r>
                    <m:d>
                      <m:dPr>
                        <m:begChr m:val="{"/>
                        <m:endChr m:val=""/>
                        <m:ctrlPr>
                          <a:rPr lang="en-US" altLang="zh-CN" sz="2800" i="1" smtClean="0">
                            <a:solidFill>
                              <a:schemeClr val="tx1"/>
                            </a:solidFill>
                            <a:latin typeface="Cambria Math" panose="02040503050406030204" pitchFamily="18" charset="0"/>
                            <a:cs typeface="Times New Roman" panose="02020603050405020304" pitchFamily="18" charset="0"/>
                          </a:rPr>
                        </m:ctrlPr>
                      </m:dPr>
                      <m:e>
                        <m:eqArr>
                          <m:eqArrPr>
                            <m:ctrlPr>
                              <a:rPr lang="en-US" altLang="zh-CN" sz="2800" i="1" smtClean="0">
                                <a:solidFill>
                                  <a:schemeClr val="tx1"/>
                                </a:solidFill>
                                <a:latin typeface="Cambria Math" panose="02040503050406030204" pitchFamily="18" charset="0"/>
                                <a:cs typeface="Times New Roman" panose="02020603050405020304" pitchFamily="18" charset="0"/>
                              </a:rPr>
                            </m:ctrlPr>
                          </m:eqArrPr>
                          <m:e>
                            <m:f>
                              <m:fPr>
                                <m:ctrlPr>
                                  <a:rPr lang="en-US" altLang="zh-CN" sz="2800" i="1">
                                    <a:solidFill>
                                      <a:schemeClr val="tx1"/>
                                    </a:solidFill>
                                    <a:latin typeface="Cambria Math" panose="02040503050406030204" pitchFamily="18" charset="0"/>
                                    <a:cs typeface="Times New Roman" panose="02020603050405020304" pitchFamily="18" charset="0"/>
                                  </a:rPr>
                                </m:ctrlPr>
                              </m:fPr>
                              <m:num>
                                <m:sSub>
                                  <m:sSubPr>
                                    <m:ctrlPr>
                                      <a:rPr lang="en-US" altLang="zh-CN" sz="2800" i="1">
                                        <a:solidFill>
                                          <a:schemeClr val="tx1"/>
                                        </a:solidFill>
                                        <a:latin typeface="Cambria Math" panose="02040503050406030204" pitchFamily="18" charset="0"/>
                                        <a:cs typeface="Times New Roman" panose="02020603050405020304" pitchFamily="18" charset="0"/>
                                      </a:rPr>
                                    </m:ctrlPr>
                                  </m:sSubPr>
                                  <m:e>
                                    <m:r>
                                      <a:rPr lang="en-US" altLang="zh-CN" sz="2800" i="1">
                                        <a:solidFill>
                                          <a:schemeClr val="tx1"/>
                                        </a:solidFill>
                                        <a:latin typeface="Cambria Math" panose="02040503050406030204" pitchFamily="18" charset="0"/>
                                        <a:cs typeface="Times New Roman" panose="02020603050405020304" pitchFamily="18" charset="0"/>
                                      </a:rPr>
                                      <m:t>𝐴</m:t>
                                    </m:r>
                                  </m:e>
                                  <m:sub>
                                    <m:r>
                                      <a:rPr lang="en-US" altLang="zh-CN" sz="2800" b="0" i="1" smtClean="0">
                                        <a:solidFill>
                                          <a:schemeClr val="tx1"/>
                                        </a:solidFill>
                                        <a:latin typeface="Cambria Math" panose="02040503050406030204" pitchFamily="18" charset="0"/>
                                        <a:cs typeface="Times New Roman" panose="02020603050405020304" pitchFamily="18" charset="0"/>
                                      </a:rPr>
                                      <m:t>−</m:t>
                                    </m:r>
                                    <m:r>
                                      <a:rPr lang="en-US" altLang="zh-CN" sz="2800" i="1">
                                        <a:solidFill>
                                          <a:schemeClr val="tx1"/>
                                        </a:solidFill>
                                        <a:latin typeface="Cambria Math" panose="02040503050406030204" pitchFamily="18" charset="0"/>
                                        <a:cs typeface="Times New Roman" panose="02020603050405020304" pitchFamily="18" charset="0"/>
                                      </a:rPr>
                                      <m:t>𝑘</m:t>
                                    </m:r>
                                  </m:sub>
                                </m:sSub>
                                <m:r>
                                  <a:rPr lang="en-US" altLang="zh-CN" sz="2800" b="0" i="1" smtClean="0">
                                    <a:solidFill>
                                      <a:schemeClr val="tx1"/>
                                    </a:solidFill>
                                    <a:latin typeface="Cambria Math" panose="02040503050406030204" pitchFamily="18" charset="0"/>
                                    <a:cs typeface="Times New Roman" panose="02020603050405020304" pitchFamily="18" charset="0"/>
                                  </a:rPr>
                                  <m:t>+</m:t>
                                </m:r>
                                <m:r>
                                  <a:rPr lang="en-US" altLang="zh-CN" sz="2800" i="1">
                                    <a:solidFill>
                                      <a:schemeClr val="tx1"/>
                                    </a:solidFill>
                                    <a:latin typeface="Cambria Math" panose="02040503050406030204" pitchFamily="18" charset="0"/>
                                    <a:cs typeface="Times New Roman" panose="02020603050405020304" pitchFamily="18" charset="0"/>
                                  </a:rPr>
                                  <m:t>𝑗</m:t>
                                </m:r>
                                <m:sSub>
                                  <m:sSubPr>
                                    <m:ctrlPr>
                                      <a:rPr lang="en-US" altLang="zh-CN" sz="2800" i="1">
                                        <a:solidFill>
                                          <a:schemeClr val="tx1"/>
                                        </a:solidFill>
                                        <a:latin typeface="Cambria Math" panose="02040503050406030204" pitchFamily="18" charset="0"/>
                                        <a:cs typeface="Times New Roman" panose="02020603050405020304" pitchFamily="18" charset="0"/>
                                      </a:rPr>
                                    </m:ctrlPr>
                                  </m:sSubPr>
                                  <m:e>
                                    <m:r>
                                      <a:rPr lang="en-US" altLang="zh-CN" sz="2800" i="1">
                                        <a:solidFill>
                                          <a:schemeClr val="tx1"/>
                                        </a:solidFill>
                                        <a:latin typeface="Cambria Math" panose="02040503050406030204" pitchFamily="18" charset="0"/>
                                        <a:cs typeface="Times New Roman" panose="02020603050405020304" pitchFamily="18" charset="0"/>
                                      </a:rPr>
                                      <m:t>𝐵</m:t>
                                    </m:r>
                                  </m:e>
                                  <m:sub>
                                    <m:r>
                                      <a:rPr lang="en-US" altLang="zh-CN" sz="2800" b="0" i="1" smtClean="0">
                                        <a:solidFill>
                                          <a:schemeClr val="tx1"/>
                                        </a:solidFill>
                                        <a:latin typeface="Cambria Math" panose="02040503050406030204" pitchFamily="18" charset="0"/>
                                        <a:cs typeface="Times New Roman" panose="02020603050405020304" pitchFamily="18" charset="0"/>
                                      </a:rPr>
                                      <m:t>−</m:t>
                                    </m:r>
                                    <m:r>
                                      <a:rPr lang="en-US" altLang="zh-CN" sz="2800" i="1">
                                        <a:solidFill>
                                          <a:schemeClr val="tx1"/>
                                        </a:solidFill>
                                        <a:latin typeface="Cambria Math" panose="02040503050406030204" pitchFamily="18" charset="0"/>
                                        <a:cs typeface="Times New Roman" panose="02020603050405020304" pitchFamily="18" charset="0"/>
                                      </a:rPr>
                                      <m:t>𝑘</m:t>
                                    </m:r>
                                  </m:sub>
                                </m:sSub>
                              </m:num>
                              <m:den>
                                <m:r>
                                  <a:rPr lang="en-US" altLang="zh-CN" sz="2800" i="1">
                                    <a:solidFill>
                                      <a:schemeClr val="tx1"/>
                                    </a:solidFill>
                                    <a:latin typeface="Cambria Math" panose="02040503050406030204" pitchFamily="18" charset="0"/>
                                    <a:cs typeface="Times New Roman" panose="02020603050405020304" pitchFamily="18" charset="0"/>
                                  </a:rPr>
                                  <m:t>2</m:t>
                                </m:r>
                              </m:den>
                            </m:f>
                            <m:r>
                              <a:rPr lang="en-US" altLang="zh-CN" sz="2800" i="1">
                                <a:solidFill>
                                  <a:schemeClr val="tx1"/>
                                </a:solidFill>
                                <a:latin typeface="Cambria Math" panose="02040503050406030204" pitchFamily="18" charset="0"/>
                                <a:cs typeface="Times New Roman" panose="02020603050405020304" pitchFamily="18" charset="0"/>
                              </a:rPr>
                              <m:t>     </m:t>
                            </m:r>
                            <m:r>
                              <a:rPr lang="en-US" altLang="zh-CN" sz="2800" i="1">
                                <a:solidFill>
                                  <a:schemeClr val="tx1"/>
                                </a:solidFill>
                                <a:latin typeface="Cambria Math" panose="02040503050406030204" pitchFamily="18" charset="0"/>
                                <a:cs typeface="Times New Roman" panose="02020603050405020304" pitchFamily="18" charset="0"/>
                              </a:rPr>
                              <m:t>𝑘</m:t>
                            </m:r>
                            <m:r>
                              <a:rPr lang="en-US" altLang="zh-CN" sz="2800" i="1">
                                <a:solidFill>
                                  <a:schemeClr val="tx1"/>
                                </a:solidFill>
                                <a:latin typeface="Cambria Math" panose="02040503050406030204" pitchFamily="18" charset="0"/>
                                <a:cs typeface="Times New Roman" panose="02020603050405020304" pitchFamily="18" charset="0"/>
                              </a:rPr>
                              <m:t>&lt;0</m:t>
                            </m:r>
                          </m:e>
                          <m:e>
                            <m:sSub>
                              <m:sSubPr>
                                <m:ctrlPr>
                                  <a:rPr lang="en-US" altLang="zh-CN" sz="2800" i="1">
                                    <a:solidFill>
                                      <a:schemeClr val="tx1"/>
                                    </a:solidFill>
                                    <a:latin typeface="Cambria Math" panose="02040503050406030204" pitchFamily="18" charset="0"/>
                                    <a:cs typeface="Times New Roman" panose="02020603050405020304" pitchFamily="18" charset="0"/>
                                  </a:rPr>
                                </m:ctrlPr>
                              </m:sSubPr>
                              <m:e>
                                <m:r>
                                  <a:rPr lang="en-US" altLang="zh-CN" sz="2800" i="1">
                                    <a:solidFill>
                                      <a:schemeClr val="tx1"/>
                                    </a:solidFill>
                                    <a:latin typeface="Cambria Math" panose="02040503050406030204" pitchFamily="18" charset="0"/>
                                    <a:cs typeface="Times New Roman" panose="02020603050405020304" pitchFamily="18" charset="0"/>
                                  </a:rPr>
                                  <m:t>   </m:t>
                                </m:r>
                                <m:r>
                                  <a:rPr lang="en-US" altLang="zh-CN" sz="2800" b="0" i="1" smtClean="0">
                                    <a:solidFill>
                                      <a:schemeClr val="tx1"/>
                                    </a:solidFill>
                                    <a:latin typeface="Cambria Math" panose="02040503050406030204" pitchFamily="18" charset="0"/>
                                    <a:cs typeface="Times New Roman" panose="02020603050405020304" pitchFamily="18" charset="0"/>
                                  </a:rPr>
                                  <m:t>    </m:t>
                                </m:r>
                                <m:r>
                                  <a:rPr lang="en-US" altLang="zh-CN" sz="2800" i="1">
                                    <a:solidFill>
                                      <a:schemeClr val="tx1"/>
                                    </a:solidFill>
                                    <a:latin typeface="Cambria Math" panose="02040503050406030204" pitchFamily="18" charset="0"/>
                                    <a:cs typeface="Times New Roman" panose="02020603050405020304" pitchFamily="18" charset="0"/>
                                  </a:rPr>
                                  <m:t>𝐴</m:t>
                                </m:r>
                              </m:e>
                              <m:sub>
                                <m:r>
                                  <a:rPr lang="en-US" altLang="zh-CN" sz="2800" i="1">
                                    <a:solidFill>
                                      <a:schemeClr val="tx1"/>
                                    </a:solidFill>
                                    <a:latin typeface="Cambria Math" panose="02040503050406030204" pitchFamily="18" charset="0"/>
                                    <a:cs typeface="Times New Roman" panose="02020603050405020304" pitchFamily="18" charset="0"/>
                                  </a:rPr>
                                  <m:t>0</m:t>
                                </m:r>
                              </m:sub>
                            </m:sSub>
                            <m:r>
                              <a:rPr lang="en-US" altLang="zh-CN" sz="2800" i="1">
                                <a:solidFill>
                                  <a:schemeClr val="tx1"/>
                                </a:solidFill>
                                <a:latin typeface="Cambria Math" panose="02040503050406030204" pitchFamily="18" charset="0"/>
                                <a:cs typeface="Times New Roman" panose="02020603050405020304" pitchFamily="18" charset="0"/>
                              </a:rPr>
                              <m:t>             </m:t>
                            </m:r>
                            <m:r>
                              <a:rPr lang="en-US" altLang="zh-CN" sz="2800" i="1">
                                <a:solidFill>
                                  <a:schemeClr val="tx1"/>
                                </a:solidFill>
                                <a:latin typeface="Cambria Math" panose="02040503050406030204" pitchFamily="18" charset="0"/>
                                <a:cs typeface="Times New Roman" panose="02020603050405020304" pitchFamily="18" charset="0"/>
                              </a:rPr>
                              <m:t>𝑘</m:t>
                            </m:r>
                            <m:r>
                              <a:rPr lang="en-US" altLang="zh-CN" sz="2800" i="1">
                                <a:solidFill>
                                  <a:schemeClr val="tx1"/>
                                </a:solidFill>
                                <a:latin typeface="Cambria Math" panose="02040503050406030204" pitchFamily="18" charset="0"/>
                                <a:cs typeface="Times New Roman" panose="02020603050405020304" pitchFamily="18" charset="0"/>
                              </a:rPr>
                              <m:t>=0</m:t>
                            </m:r>
                          </m:e>
                          <m:e>
                            <m:f>
                              <m:fPr>
                                <m:ctrlPr>
                                  <a:rPr lang="en-US" altLang="zh-CN" sz="2800" i="1">
                                    <a:solidFill>
                                      <a:schemeClr val="tx1"/>
                                    </a:solidFill>
                                    <a:latin typeface="Cambria Math" panose="02040503050406030204" pitchFamily="18" charset="0"/>
                                    <a:cs typeface="Times New Roman" panose="02020603050405020304" pitchFamily="18" charset="0"/>
                                  </a:rPr>
                                </m:ctrlPr>
                              </m:fPr>
                              <m:num>
                                <m:sSub>
                                  <m:sSubPr>
                                    <m:ctrlPr>
                                      <a:rPr lang="en-US" altLang="zh-CN" sz="2800" i="1">
                                        <a:solidFill>
                                          <a:schemeClr val="tx1"/>
                                        </a:solidFill>
                                        <a:latin typeface="Cambria Math" panose="02040503050406030204" pitchFamily="18" charset="0"/>
                                        <a:cs typeface="Times New Roman" panose="02020603050405020304" pitchFamily="18" charset="0"/>
                                      </a:rPr>
                                    </m:ctrlPr>
                                  </m:sSubPr>
                                  <m:e>
                                    <m:r>
                                      <a:rPr lang="en-US" altLang="zh-CN" sz="2800" i="1">
                                        <a:solidFill>
                                          <a:schemeClr val="tx1"/>
                                        </a:solidFill>
                                        <a:latin typeface="Cambria Math" panose="02040503050406030204" pitchFamily="18" charset="0"/>
                                        <a:cs typeface="Times New Roman" panose="02020603050405020304" pitchFamily="18" charset="0"/>
                                      </a:rPr>
                                      <m:t>𝐴</m:t>
                                    </m:r>
                                  </m:e>
                                  <m:sub>
                                    <m:r>
                                      <a:rPr lang="en-US" altLang="zh-CN" sz="2800" i="1">
                                        <a:solidFill>
                                          <a:schemeClr val="tx1"/>
                                        </a:solidFill>
                                        <a:latin typeface="Cambria Math" panose="02040503050406030204" pitchFamily="18" charset="0"/>
                                        <a:cs typeface="Times New Roman" panose="02020603050405020304" pitchFamily="18" charset="0"/>
                                      </a:rPr>
                                      <m:t>𝑘</m:t>
                                    </m:r>
                                  </m:sub>
                                </m:sSub>
                                <m:r>
                                  <a:rPr lang="en-US" altLang="zh-CN" sz="2800" b="0" i="1" smtClean="0">
                                    <a:solidFill>
                                      <a:schemeClr val="tx1"/>
                                    </a:solidFill>
                                    <a:latin typeface="Cambria Math" panose="02040503050406030204" pitchFamily="18" charset="0"/>
                                    <a:cs typeface="Times New Roman" panose="02020603050405020304" pitchFamily="18" charset="0"/>
                                  </a:rPr>
                                  <m:t>−</m:t>
                                </m:r>
                                <m:r>
                                  <a:rPr lang="en-US" altLang="zh-CN" sz="2800" i="1">
                                    <a:solidFill>
                                      <a:schemeClr val="tx1"/>
                                    </a:solidFill>
                                    <a:latin typeface="Cambria Math" panose="02040503050406030204" pitchFamily="18" charset="0"/>
                                    <a:cs typeface="Times New Roman" panose="02020603050405020304" pitchFamily="18" charset="0"/>
                                  </a:rPr>
                                  <m:t>𝑗</m:t>
                                </m:r>
                                <m:sSub>
                                  <m:sSubPr>
                                    <m:ctrlPr>
                                      <a:rPr lang="en-US" altLang="zh-CN" sz="2800" i="1">
                                        <a:solidFill>
                                          <a:schemeClr val="tx1"/>
                                        </a:solidFill>
                                        <a:latin typeface="Cambria Math" panose="02040503050406030204" pitchFamily="18" charset="0"/>
                                        <a:cs typeface="Times New Roman" panose="02020603050405020304" pitchFamily="18" charset="0"/>
                                      </a:rPr>
                                    </m:ctrlPr>
                                  </m:sSubPr>
                                  <m:e>
                                    <m:r>
                                      <a:rPr lang="en-US" altLang="zh-CN" sz="2800" i="1">
                                        <a:solidFill>
                                          <a:schemeClr val="tx1"/>
                                        </a:solidFill>
                                        <a:latin typeface="Cambria Math" panose="02040503050406030204" pitchFamily="18" charset="0"/>
                                        <a:cs typeface="Times New Roman" panose="02020603050405020304" pitchFamily="18" charset="0"/>
                                      </a:rPr>
                                      <m:t>𝐵</m:t>
                                    </m:r>
                                  </m:e>
                                  <m:sub>
                                    <m:r>
                                      <a:rPr lang="en-US" altLang="zh-CN" sz="2800" i="1">
                                        <a:solidFill>
                                          <a:schemeClr val="tx1"/>
                                        </a:solidFill>
                                        <a:latin typeface="Cambria Math" panose="02040503050406030204" pitchFamily="18" charset="0"/>
                                        <a:cs typeface="Times New Roman" panose="02020603050405020304" pitchFamily="18" charset="0"/>
                                      </a:rPr>
                                      <m:t>𝑘</m:t>
                                    </m:r>
                                  </m:sub>
                                </m:sSub>
                              </m:num>
                              <m:den>
                                <m:r>
                                  <a:rPr lang="en-US" altLang="zh-CN" sz="2800" i="1">
                                    <a:solidFill>
                                      <a:schemeClr val="tx1"/>
                                    </a:solidFill>
                                    <a:latin typeface="Cambria Math" panose="02040503050406030204" pitchFamily="18" charset="0"/>
                                    <a:cs typeface="Times New Roman" panose="02020603050405020304" pitchFamily="18" charset="0"/>
                                  </a:rPr>
                                  <m:t>2</m:t>
                                </m:r>
                              </m:den>
                            </m:f>
                            <m:r>
                              <a:rPr lang="en-US" altLang="zh-CN" sz="2800" i="1">
                                <a:solidFill>
                                  <a:schemeClr val="tx1"/>
                                </a:solidFill>
                                <a:latin typeface="Cambria Math" panose="02040503050406030204" pitchFamily="18" charset="0"/>
                                <a:cs typeface="Times New Roman" panose="02020603050405020304" pitchFamily="18" charset="0"/>
                              </a:rPr>
                              <m:t>     </m:t>
                            </m:r>
                            <m:r>
                              <a:rPr lang="en-US" altLang="zh-CN" sz="2800" b="0" i="1" smtClean="0">
                                <a:solidFill>
                                  <a:schemeClr val="tx1"/>
                                </a:solidFill>
                                <a:latin typeface="Cambria Math" panose="02040503050406030204" pitchFamily="18" charset="0"/>
                                <a:cs typeface="Times New Roman" panose="02020603050405020304" pitchFamily="18" charset="0"/>
                              </a:rPr>
                              <m:t>     </m:t>
                            </m:r>
                            <m:r>
                              <a:rPr lang="en-US" altLang="zh-CN" sz="2800" i="1">
                                <a:solidFill>
                                  <a:schemeClr val="tx1"/>
                                </a:solidFill>
                                <a:latin typeface="Cambria Math" panose="02040503050406030204" pitchFamily="18" charset="0"/>
                                <a:cs typeface="Times New Roman" panose="02020603050405020304" pitchFamily="18" charset="0"/>
                              </a:rPr>
                              <m:t>𝑘</m:t>
                            </m:r>
                            <m:r>
                              <a:rPr lang="en-US" altLang="zh-CN" sz="2800" i="1">
                                <a:solidFill>
                                  <a:schemeClr val="tx1"/>
                                </a:solidFill>
                                <a:latin typeface="Cambria Math" panose="02040503050406030204" pitchFamily="18" charset="0"/>
                                <a:cs typeface="Times New Roman" panose="02020603050405020304" pitchFamily="18" charset="0"/>
                              </a:rPr>
                              <m:t>&gt;0</m:t>
                            </m:r>
                          </m:e>
                        </m:eqArr>
                      </m:e>
                    </m:d>
                  </m:oMath>
                </a14:m>
                <a:r>
                  <a:rPr lang="en-US" altLang="zh-TW" sz="2800" dirty="0">
                    <a:solidFill>
                      <a:srgbClr val="000000"/>
                    </a:solidFill>
                    <a:latin typeface="Times New Roman" pitchFamily="18" charset="0"/>
                    <a:cs typeface="Times New Roman" pitchFamily="18" charset="0"/>
                  </a:rPr>
                  <a:t>, thus </a:t>
                </a:r>
                <a14:m>
                  <m:oMath xmlns:m="http://schemas.openxmlformats.org/officeDocument/2006/math">
                    <m:sSub>
                      <m:sSubPr>
                        <m:ctrlPr>
                          <a:rPr lang="en-US" altLang="zh-CN" sz="2800" i="1">
                            <a:solidFill>
                              <a:schemeClr val="tx1"/>
                            </a:solidFill>
                            <a:latin typeface="Cambria Math" panose="02040503050406030204" pitchFamily="18" charset="0"/>
                            <a:cs typeface="Times New Roman" panose="02020603050405020304" pitchFamily="18" charset="0"/>
                          </a:rPr>
                        </m:ctrlPr>
                      </m:sSubPr>
                      <m:e>
                        <m:r>
                          <a:rPr lang="en-US" altLang="zh-CN" sz="2800" i="1">
                            <a:solidFill>
                              <a:schemeClr val="tx1"/>
                            </a:solidFill>
                            <a:latin typeface="Cambria Math" panose="02040503050406030204" pitchFamily="18" charset="0"/>
                            <a:cs typeface="Times New Roman" panose="02020603050405020304" pitchFamily="18" charset="0"/>
                          </a:rPr>
                          <m:t>𝑎</m:t>
                        </m:r>
                      </m:e>
                      <m:sub>
                        <m:r>
                          <a:rPr lang="en-US" altLang="zh-CN" sz="2800" i="1">
                            <a:solidFill>
                              <a:schemeClr val="tx1"/>
                            </a:solidFill>
                            <a:latin typeface="Cambria Math" panose="02040503050406030204" pitchFamily="18" charset="0"/>
                            <a:cs typeface="Times New Roman" panose="02020603050405020304" pitchFamily="18" charset="0"/>
                          </a:rPr>
                          <m:t>𝑘</m:t>
                        </m:r>
                      </m:sub>
                    </m:sSub>
                  </m:oMath>
                </a14:m>
                <a:r>
                  <a:rPr lang="en-US" altLang="zh-TW" sz="2800" dirty="0">
                    <a:solidFill>
                      <a:srgbClr val="000000"/>
                    </a:solidFill>
                    <a:latin typeface="Times New Roman" pitchFamily="18" charset="0"/>
                    <a:cs typeface="Times New Roman" pitchFamily="18" charset="0"/>
                  </a:rPr>
                  <a:t> and </a:t>
                </a:r>
                <a14:m>
                  <m:oMath xmlns:m="http://schemas.openxmlformats.org/officeDocument/2006/math">
                    <m:sSub>
                      <m:sSubPr>
                        <m:ctrlPr>
                          <a:rPr lang="en-US" altLang="zh-CN" sz="2800" i="1">
                            <a:solidFill>
                              <a:schemeClr val="tx1"/>
                            </a:solidFill>
                            <a:latin typeface="Cambria Math" panose="02040503050406030204" pitchFamily="18" charset="0"/>
                            <a:cs typeface="Times New Roman" panose="02020603050405020304" pitchFamily="18" charset="0"/>
                          </a:rPr>
                        </m:ctrlPr>
                      </m:sSubPr>
                      <m:e>
                        <m:r>
                          <a:rPr lang="en-US" altLang="zh-CN" sz="2800" i="1">
                            <a:solidFill>
                              <a:schemeClr val="tx1"/>
                            </a:solidFill>
                            <a:latin typeface="Cambria Math" panose="02040503050406030204" pitchFamily="18" charset="0"/>
                            <a:cs typeface="Times New Roman" panose="02020603050405020304" pitchFamily="18" charset="0"/>
                          </a:rPr>
                          <m:t>𝑎</m:t>
                        </m:r>
                      </m:e>
                      <m:sub>
                        <m:r>
                          <a:rPr lang="en-US" altLang="zh-CN" sz="2800" b="0" i="1" smtClean="0">
                            <a:solidFill>
                              <a:schemeClr val="tx1"/>
                            </a:solidFill>
                            <a:latin typeface="Cambria Math" panose="02040503050406030204" pitchFamily="18" charset="0"/>
                            <a:cs typeface="Times New Roman" panose="02020603050405020304" pitchFamily="18" charset="0"/>
                          </a:rPr>
                          <m:t>−</m:t>
                        </m:r>
                        <m:r>
                          <a:rPr lang="en-US" altLang="zh-CN" sz="2800" i="1">
                            <a:solidFill>
                              <a:schemeClr val="tx1"/>
                            </a:solidFill>
                            <a:latin typeface="Cambria Math" panose="02040503050406030204" pitchFamily="18" charset="0"/>
                            <a:cs typeface="Times New Roman" panose="02020603050405020304" pitchFamily="18" charset="0"/>
                          </a:rPr>
                          <m:t>𝑘</m:t>
                        </m:r>
                      </m:sub>
                    </m:sSub>
                  </m:oMath>
                </a14:m>
                <a:r>
                  <a:rPr lang="en-US" altLang="zh-TW" sz="2800" dirty="0">
                    <a:solidFill>
                      <a:srgbClr val="000000"/>
                    </a:solidFill>
                    <a:latin typeface="Times New Roman" pitchFamily="18" charset="0"/>
                    <a:cs typeface="Times New Roman" pitchFamily="18" charset="0"/>
                  </a:rPr>
                  <a:t> (for </a:t>
                </a:r>
                <a14:m>
                  <m:oMath xmlns:m="http://schemas.openxmlformats.org/officeDocument/2006/math">
                    <m:r>
                      <a:rPr lang="en-US" altLang="zh-TW" sz="2800" b="0" i="1" smtClean="0">
                        <a:solidFill>
                          <a:srgbClr val="000000"/>
                        </a:solidFill>
                        <a:latin typeface="Cambria Math" panose="02040503050406030204" pitchFamily="18" charset="0"/>
                        <a:cs typeface="Times New Roman" pitchFamily="18" charset="0"/>
                      </a:rPr>
                      <m:t>𝑘</m:t>
                    </m:r>
                    <m:r>
                      <a:rPr lang="en-US" altLang="zh-TW" sz="2800" b="0" i="1" smtClean="0">
                        <a:solidFill>
                          <a:srgbClr val="000000"/>
                        </a:solidFill>
                        <a:latin typeface="Cambria Math" panose="02040503050406030204" pitchFamily="18" charset="0"/>
                        <a:ea typeface="Cambria Math" panose="02040503050406030204" pitchFamily="18" charset="0"/>
                        <a:cs typeface="Times New Roman" pitchFamily="18" charset="0"/>
                      </a:rPr>
                      <m:t>∈[1,∞]</m:t>
                    </m:r>
                  </m:oMath>
                </a14:m>
                <a:r>
                  <a:rPr lang="en-US" altLang="zh-TW" sz="2800" dirty="0">
                    <a:solidFill>
                      <a:srgbClr val="000000"/>
                    </a:solidFill>
                    <a:latin typeface="Times New Roman" pitchFamily="18" charset="0"/>
                    <a:cs typeface="Times New Roman" pitchFamily="18" charset="0"/>
                  </a:rPr>
                  <a:t>) are a pair of complex conjugates.</a:t>
                </a:r>
              </a:p>
              <a:p>
                <a:pPr>
                  <a:buFont typeface="Arial" panose="020B0604020202020204" pitchFamily="34" charset="0"/>
                  <a:buChar char="•"/>
                </a:pPr>
                <a:endParaRPr lang="en-US" altLang="zh-TW" sz="2800" dirty="0">
                  <a:solidFill>
                    <a:srgbClr val="000000"/>
                  </a:solidFill>
                  <a:latin typeface="Times New Roman" pitchFamily="18" charset="0"/>
                  <a:cs typeface="Times New Roman" pitchFamily="18" charset="0"/>
                </a:endParaRPr>
              </a:p>
              <a:p>
                <a:pPr>
                  <a:buFont typeface="Arial" panose="020B0604020202020204" pitchFamily="34" charset="0"/>
                  <a:buChar char="•"/>
                </a:pPr>
                <a:endParaRPr lang="en-US" altLang="zh-TW" sz="200" dirty="0">
                  <a:solidFill>
                    <a:srgbClr val="000000"/>
                  </a:solidFill>
                  <a:latin typeface="Times New Roman" pitchFamily="18" charset="0"/>
                  <a:cs typeface="Times New Roman" pitchFamily="18" charset="0"/>
                </a:endParaRPr>
              </a:p>
              <a:p>
                <a:pPr>
                  <a:buFont typeface="Arial" panose="020B0604020202020204" pitchFamily="34" charset="0"/>
                  <a:buChar char="•"/>
                </a:pPr>
                <a:r>
                  <a:rPr lang="en-US" altLang="zh-TW" sz="2800" dirty="0">
                    <a:solidFill>
                      <a:srgbClr val="000000"/>
                    </a:solidFill>
                    <a:latin typeface="Times New Roman" pitchFamily="18" charset="0"/>
                    <a:cs typeface="Times New Roman" pitchFamily="18" charset="0"/>
                  </a:rPr>
                  <a:t>    Note that the above hypothesis is true, only if </a:t>
                </a:r>
                <a14:m>
                  <m:oMath xmlns:m="http://schemas.openxmlformats.org/officeDocument/2006/math">
                    <m:sSub>
                      <m:sSubPr>
                        <m:ctrlPr>
                          <a:rPr lang="en-US" altLang="zh-CN" sz="2800" i="1" smtClean="0">
                            <a:solidFill>
                              <a:schemeClr val="tx1"/>
                            </a:solidFill>
                            <a:latin typeface="Cambria Math" panose="02040503050406030204" pitchFamily="18" charset="0"/>
                            <a:cs typeface="Times New Roman" panose="02020603050405020304" pitchFamily="18" charset="0"/>
                          </a:rPr>
                        </m:ctrlPr>
                      </m:sSubPr>
                      <m:e>
                        <m:r>
                          <a:rPr lang="en-US" altLang="zh-CN" sz="2800" i="1">
                            <a:solidFill>
                              <a:schemeClr val="tx1"/>
                            </a:solidFill>
                            <a:latin typeface="Cambria Math" panose="02040503050406030204" pitchFamily="18" charset="0"/>
                            <a:cs typeface="Times New Roman" panose="02020603050405020304" pitchFamily="18" charset="0"/>
                          </a:rPr>
                          <m:t>𝐴</m:t>
                        </m:r>
                      </m:e>
                      <m:sub>
                        <m:r>
                          <a:rPr lang="en-US" altLang="zh-CN" sz="2800" i="1">
                            <a:solidFill>
                              <a:schemeClr val="tx1"/>
                            </a:solidFill>
                            <a:latin typeface="Cambria Math" panose="02040503050406030204" pitchFamily="18" charset="0"/>
                            <a:cs typeface="Times New Roman" panose="02020603050405020304" pitchFamily="18" charset="0"/>
                          </a:rPr>
                          <m:t>𝑘</m:t>
                        </m:r>
                      </m:sub>
                    </m:sSub>
                  </m:oMath>
                </a14:m>
                <a:r>
                  <a:rPr lang="en-US" altLang="zh-TW" sz="2800" dirty="0">
                    <a:solidFill>
                      <a:srgbClr val="000000"/>
                    </a:solidFill>
                    <a:latin typeface="Times New Roman" pitchFamily="18" charset="0"/>
                    <a:cs typeface="Times New Roman" pitchFamily="18" charset="0"/>
                  </a:rPr>
                  <a:t> and </a:t>
                </a:r>
                <a14:m>
                  <m:oMath xmlns:m="http://schemas.openxmlformats.org/officeDocument/2006/math">
                    <m:sSub>
                      <m:sSubPr>
                        <m:ctrlPr>
                          <a:rPr lang="en-US" altLang="zh-CN" sz="2800" i="1">
                            <a:solidFill>
                              <a:schemeClr val="tx1"/>
                            </a:solidFill>
                            <a:latin typeface="Cambria Math" panose="02040503050406030204" pitchFamily="18" charset="0"/>
                            <a:cs typeface="Times New Roman" panose="02020603050405020304" pitchFamily="18" charset="0"/>
                          </a:rPr>
                        </m:ctrlPr>
                      </m:sSubPr>
                      <m:e>
                        <m:r>
                          <a:rPr lang="en-US" altLang="zh-CN" sz="2800" b="0" i="1" smtClean="0">
                            <a:solidFill>
                              <a:schemeClr val="tx1"/>
                            </a:solidFill>
                            <a:latin typeface="Cambria Math" panose="02040503050406030204" pitchFamily="18" charset="0"/>
                            <a:cs typeface="Times New Roman" panose="02020603050405020304" pitchFamily="18" charset="0"/>
                          </a:rPr>
                          <m:t>𝐵</m:t>
                        </m:r>
                      </m:e>
                      <m:sub>
                        <m:r>
                          <a:rPr lang="en-US" altLang="zh-CN" sz="2800" i="1">
                            <a:solidFill>
                              <a:schemeClr val="tx1"/>
                            </a:solidFill>
                            <a:latin typeface="Cambria Math" panose="02040503050406030204" pitchFamily="18" charset="0"/>
                            <a:cs typeface="Times New Roman" panose="02020603050405020304" pitchFamily="18" charset="0"/>
                          </a:rPr>
                          <m:t>𝑘</m:t>
                        </m:r>
                      </m:sub>
                    </m:sSub>
                  </m:oMath>
                </a14:m>
                <a:r>
                  <a:rPr lang="en-US" altLang="zh-TW" sz="2800" dirty="0">
                    <a:solidFill>
                      <a:srgbClr val="000000"/>
                    </a:solidFill>
                    <a:latin typeface="Times New Roman" pitchFamily="18" charset="0"/>
                    <a:cs typeface="Times New Roman" pitchFamily="18" charset="0"/>
                  </a:rPr>
                  <a:t> are real, and thus the signal is a real signal.</a:t>
                </a:r>
                <a:r>
                  <a:rPr lang="zh-CN" altLang="zh-CN" dirty="0"/>
                  <a:t>请注意，上述假设是正确的，只有当Ak和Bk是真实的，信号是一个真正的信号。</a:t>
                </a:r>
              </a:p>
              <a:p>
                <a:pPr>
                  <a:buFont typeface="Arial" panose="020B0604020202020204" pitchFamily="34" charset="0"/>
                  <a:buChar char="•"/>
                </a:pPr>
                <a:endParaRPr lang="en-US" altLang="zh-TW" sz="2800" dirty="0">
                  <a:solidFill>
                    <a:srgbClr val="000000"/>
                  </a:solidFill>
                  <a:latin typeface="Times New Roman" pitchFamily="18" charset="0"/>
                  <a:cs typeface="Times New Roman" pitchFamily="18" charset="0"/>
                </a:endParaRPr>
              </a:p>
              <a:p>
                <a:pPr>
                  <a:buFont typeface="Arial" panose="020B0604020202020204" pitchFamily="34" charset="0"/>
                  <a:buChar char="•"/>
                </a:pP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chemeClr val="tx1"/>
                  </a:solidFill>
                  <a:latin typeface="Times New Roman" panose="02020603050405020304" pitchFamily="18" charset="0"/>
                  <a:cs typeface="Times New Roman" panose="02020603050405020304" pitchFamily="18" charset="0"/>
                </a:endParaRPr>
              </a:p>
              <a:p>
                <a:pPr>
                  <a:buFont typeface="Arial" panose="020B0604020202020204" pitchFamily="34" charset="0"/>
                  <a:buChar char="•"/>
                </a:pPr>
                <a:endParaRPr lang="en-US" altLang="zh-TW"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dirty="0">
                  <a:solidFill>
                    <a:srgbClr val="000000"/>
                  </a:solidFill>
                  <a:latin typeface="Times New Roman" pitchFamily="18" charset="0"/>
                  <a:cs typeface="Times New Roman" pitchFamily="18" charset="0"/>
                </a:endParaRPr>
              </a:p>
              <a:p>
                <a:pPr marL="0" indent="0">
                  <a:buNone/>
                </a:pPr>
                <a:endParaRPr lang="en-US" altLang="zh-CN"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kumimoji="0" lang="zh-TW" altLang="en-US" sz="2800" dirty="0">
                  <a:solidFill>
                    <a:srgbClr val="000000"/>
                  </a:solidFill>
                  <a:latin typeface="Times New Roman" pitchFamily="18" charset="0"/>
                  <a:cs typeface="Times New Roman" pitchFamily="18" charset="0"/>
                </a:endParaRPr>
              </a:p>
              <a:p>
                <a:pPr marL="0" indent="0">
                  <a:buNone/>
                </a:pPr>
                <a:endParaRPr lang="en-US" altLang="zh-CN" sz="2800" dirty="0">
                  <a:solidFill>
                    <a:schemeClr val="tx1"/>
                  </a:solidFill>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endParaRPr lang="en-US" altLang="zh-CN"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CN" sz="28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3" name="内容占位符 2">
                <a:extLst>
                  <a:ext uri="{FF2B5EF4-FFF2-40B4-BE49-F238E27FC236}">
                    <a16:creationId xmlns:a16="http://schemas.microsoft.com/office/drawing/2014/main" id="{4540E06A-412C-CE41-9E57-121FB374F2B8}"/>
                  </a:ext>
                </a:extLst>
              </p:cNvPr>
              <p:cNvSpPr>
                <a:spLocks noGrp="1" noRot="1" noChangeAspect="1" noMove="1" noResize="1" noEditPoints="1" noAdjustHandles="1" noChangeArrowheads="1" noChangeShapeType="1" noTextEdit="1"/>
              </p:cNvSpPr>
              <p:nvPr>
                <p:ph idx="1"/>
              </p:nvPr>
            </p:nvSpPr>
            <p:spPr>
              <a:xfrm>
                <a:off x="479376" y="1043252"/>
                <a:ext cx="11418776" cy="5113282"/>
              </a:xfrm>
              <a:blipFill>
                <a:blip r:embed="rId3"/>
                <a:stretch>
                  <a:fillRect l="-1922" t="-2026" r="-107"/>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id="{85E636C3-A315-5A44-AEB6-E49847757912}"/>
              </a:ext>
            </a:extLst>
          </p:cNvPr>
          <p:cNvSpPr>
            <a:spLocks noGrp="1"/>
          </p:cNvSpPr>
          <p:nvPr>
            <p:ph type="sldNum" sz="quarter" idx="12"/>
          </p:nvPr>
        </p:nvSpPr>
        <p:spPr/>
        <p:txBody>
          <a:bodyPr/>
          <a:lstStyle/>
          <a:p>
            <a:fld id="{89DB14B3-731A-4352-BC82-B1993596BD11}" type="slidenum">
              <a:rPr lang="zh-CN" altLang="en-US" smtClean="0"/>
              <a:pPr/>
              <a:t>30</a:t>
            </a:fld>
            <a:endParaRPr lang="zh-CN" altLang="en-US" dirty="0"/>
          </a:p>
        </p:txBody>
      </p:sp>
    </p:spTree>
    <p:extLst>
      <p:ext uri="{BB962C8B-B14F-4D97-AF65-F5344CB8AC3E}">
        <p14:creationId xmlns:p14="http://schemas.microsoft.com/office/powerpoint/2010/main" val="2927584447"/>
      </p:ext>
    </p:extLst>
  </p:cSld>
  <p:clrMapOvr>
    <a:masterClrMapping/>
  </p:clrMapOvr>
  <p:transition spd="med">
    <p:cut/>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25C303-6879-D547-8125-F07718E64B38}"/>
              </a:ext>
            </a:extLst>
          </p:cNvPr>
          <p:cNvSpPr>
            <a:spLocks noGrp="1"/>
          </p:cNvSpPr>
          <p:nvPr>
            <p:ph type="title"/>
          </p:nvPr>
        </p:nvSpPr>
        <p:spPr>
          <a:xfrm>
            <a:off x="660400" y="228602"/>
            <a:ext cx="10657633" cy="784225"/>
          </a:xfrm>
        </p:spPr>
        <p:txBody>
          <a:bodyPr/>
          <a:lstStyle/>
          <a:p>
            <a:r>
              <a:rPr lang="en-US" altLang="zh-CN" sz="3200" dirty="0">
                <a:solidFill>
                  <a:schemeClr val="tx1"/>
                </a:solidFill>
                <a:latin typeface="Times New Roman" panose="02020603050405020304" pitchFamily="18" charset="0"/>
                <a:cs typeface="Times New Roman" panose="02020603050405020304" pitchFamily="18" charset="0"/>
              </a:rPr>
              <a:t>Fourier Series Representation</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4540E06A-412C-CE41-9E57-121FB374F2B8}"/>
                  </a:ext>
                </a:extLst>
              </p:cNvPr>
              <p:cNvSpPr>
                <a:spLocks noGrp="1"/>
              </p:cNvSpPr>
              <p:nvPr>
                <p:ph idx="1"/>
              </p:nvPr>
            </p:nvSpPr>
            <p:spPr>
              <a:xfrm>
                <a:off x="479376" y="1043252"/>
                <a:ext cx="11418776" cy="5113282"/>
              </a:xfrm>
            </p:spPr>
            <p:txBody>
              <a:bodyPr/>
              <a:lstStyle/>
              <a:p>
                <a:pPr marL="0" indent="0">
                  <a:buNone/>
                </a:pPr>
                <a:r>
                  <a:rPr lang="en-US" altLang="zh-CN" sz="2800" dirty="0">
                    <a:solidFill>
                      <a:schemeClr val="tx1"/>
                    </a:solidFill>
                    <a:latin typeface="Times New Roman" panose="02020603050405020304" pitchFamily="18" charset="0"/>
                    <a:cs typeface="Times New Roman" panose="02020603050405020304" pitchFamily="18" charset="0"/>
                  </a:rPr>
                  <a:t>Amplitude-phase form derived from exponential form</a:t>
                </a:r>
                <a:endParaRPr lang="en-US" altLang="zh-TW" sz="2800" dirty="0">
                  <a:solidFill>
                    <a:srgbClr val="000000"/>
                  </a:solidFill>
                  <a:latin typeface="Times New Roman" pitchFamily="18" charset="0"/>
                  <a:cs typeface="Times New Roman" pitchFamily="18" charset="0"/>
                </a:endParaRPr>
              </a:p>
              <a:p>
                <a:pPr>
                  <a:buFont typeface="Arial" panose="020B0604020202020204" pitchFamily="34" charset="0"/>
                  <a:buChar char="•"/>
                </a:pPr>
                <a:r>
                  <a:rPr lang="en-US" altLang="zh-CN" sz="2800" dirty="0">
                    <a:solidFill>
                      <a:schemeClr val="tx1"/>
                    </a:solidFill>
                    <a:latin typeface="Times New Roman" panose="02020603050405020304" pitchFamily="18" charset="0"/>
                    <a:cs typeface="Times New Roman" panose="02020603050405020304" pitchFamily="18" charset="0"/>
                  </a:rPr>
                  <a:t>   Remember in slide 16, we have assumed:  </a:t>
                </a:r>
                <a14:m>
                  <m:oMath xmlns:m="http://schemas.openxmlformats.org/officeDocument/2006/math">
                    <m:sSub>
                      <m:sSubPr>
                        <m:ctrlPr>
                          <a:rPr lang="en-US" altLang="zh-CN" sz="2800" i="1" smtClean="0">
                            <a:solidFill>
                              <a:schemeClr val="tx1"/>
                            </a:solidFill>
                            <a:latin typeface="Cambria Math" panose="02040503050406030204" pitchFamily="18" charset="0"/>
                            <a:cs typeface="Times New Roman" panose="02020603050405020304" pitchFamily="18" charset="0"/>
                          </a:rPr>
                        </m:ctrlPr>
                      </m:sSubPr>
                      <m:e>
                        <m:r>
                          <a:rPr lang="en-US" altLang="zh-CN" sz="2800" b="0" i="1" smtClean="0">
                            <a:solidFill>
                              <a:schemeClr val="tx1"/>
                            </a:solidFill>
                            <a:latin typeface="Cambria Math" panose="02040503050406030204" pitchFamily="18" charset="0"/>
                            <a:cs typeface="Times New Roman" panose="02020603050405020304" pitchFamily="18" charset="0"/>
                          </a:rPr>
                          <m:t>𝑎</m:t>
                        </m:r>
                      </m:e>
                      <m:sub>
                        <m:r>
                          <a:rPr lang="en-US" altLang="zh-CN" sz="2800" b="0" i="1" smtClean="0">
                            <a:solidFill>
                              <a:schemeClr val="tx1"/>
                            </a:solidFill>
                            <a:latin typeface="Cambria Math" panose="02040503050406030204" pitchFamily="18" charset="0"/>
                            <a:cs typeface="Times New Roman" panose="02020603050405020304" pitchFamily="18" charset="0"/>
                          </a:rPr>
                          <m:t>𝑘</m:t>
                        </m:r>
                      </m:sub>
                    </m:sSub>
                    <m:r>
                      <a:rPr lang="en-US" altLang="zh-CN" sz="2800" i="1">
                        <a:solidFill>
                          <a:schemeClr val="tx1"/>
                        </a:solidFill>
                        <a:latin typeface="Cambria Math" panose="02040503050406030204" pitchFamily="18" charset="0"/>
                        <a:cs typeface="Times New Roman" panose="02020603050405020304" pitchFamily="18" charset="0"/>
                      </a:rPr>
                      <m:t>=</m:t>
                    </m:r>
                    <m:d>
                      <m:dPr>
                        <m:begChr m:val="{"/>
                        <m:endChr m:val=""/>
                        <m:ctrlPr>
                          <a:rPr lang="en-US" altLang="zh-CN" sz="2800" i="1" smtClean="0">
                            <a:solidFill>
                              <a:schemeClr val="tx1"/>
                            </a:solidFill>
                            <a:latin typeface="Cambria Math" panose="02040503050406030204" pitchFamily="18" charset="0"/>
                            <a:cs typeface="Times New Roman" panose="02020603050405020304" pitchFamily="18" charset="0"/>
                          </a:rPr>
                        </m:ctrlPr>
                      </m:dPr>
                      <m:e>
                        <m:eqArr>
                          <m:eqArrPr>
                            <m:ctrlPr>
                              <a:rPr lang="en-US" altLang="zh-CN" sz="2800" i="1" smtClean="0">
                                <a:solidFill>
                                  <a:schemeClr val="tx1"/>
                                </a:solidFill>
                                <a:latin typeface="Cambria Math" panose="02040503050406030204" pitchFamily="18" charset="0"/>
                                <a:cs typeface="Times New Roman" panose="02020603050405020304" pitchFamily="18" charset="0"/>
                              </a:rPr>
                            </m:ctrlPr>
                          </m:eqArrPr>
                          <m:e>
                            <m:f>
                              <m:fPr>
                                <m:ctrlPr>
                                  <a:rPr lang="en-US" altLang="zh-CN" sz="2800" i="1">
                                    <a:solidFill>
                                      <a:schemeClr val="tx1"/>
                                    </a:solidFill>
                                    <a:latin typeface="Cambria Math" panose="02040503050406030204" pitchFamily="18" charset="0"/>
                                    <a:cs typeface="Times New Roman" panose="02020603050405020304" pitchFamily="18" charset="0"/>
                                  </a:rPr>
                                </m:ctrlPr>
                              </m:fPr>
                              <m:num>
                                <m:sSub>
                                  <m:sSubPr>
                                    <m:ctrlPr>
                                      <a:rPr lang="en-US" altLang="zh-CN" sz="2800" i="1">
                                        <a:solidFill>
                                          <a:schemeClr val="tx1"/>
                                        </a:solidFill>
                                        <a:latin typeface="Cambria Math" panose="02040503050406030204" pitchFamily="18" charset="0"/>
                                        <a:cs typeface="Times New Roman" panose="02020603050405020304" pitchFamily="18" charset="0"/>
                                      </a:rPr>
                                    </m:ctrlPr>
                                  </m:sSubPr>
                                  <m:e>
                                    <m:r>
                                      <a:rPr lang="en-US" altLang="zh-CN" sz="2800" i="1">
                                        <a:solidFill>
                                          <a:schemeClr val="tx1"/>
                                        </a:solidFill>
                                        <a:latin typeface="Cambria Math" panose="02040503050406030204" pitchFamily="18" charset="0"/>
                                        <a:cs typeface="Times New Roman" panose="02020603050405020304" pitchFamily="18" charset="0"/>
                                      </a:rPr>
                                      <m:t>𝐴</m:t>
                                    </m:r>
                                  </m:e>
                                  <m:sub>
                                    <m:r>
                                      <a:rPr lang="en-US" altLang="zh-CN" sz="2800" b="0" i="1" smtClean="0">
                                        <a:solidFill>
                                          <a:schemeClr val="tx1"/>
                                        </a:solidFill>
                                        <a:latin typeface="Cambria Math" panose="02040503050406030204" pitchFamily="18" charset="0"/>
                                        <a:cs typeface="Times New Roman" panose="02020603050405020304" pitchFamily="18" charset="0"/>
                                      </a:rPr>
                                      <m:t>−</m:t>
                                    </m:r>
                                    <m:r>
                                      <a:rPr lang="en-US" altLang="zh-CN" sz="2800" i="1">
                                        <a:solidFill>
                                          <a:schemeClr val="tx1"/>
                                        </a:solidFill>
                                        <a:latin typeface="Cambria Math" panose="02040503050406030204" pitchFamily="18" charset="0"/>
                                        <a:cs typeface="Times New Roman" panose="02020603050405020304" pitchFamily="18" charset="0"/>
                                      </a:rPr>
                                      <m:t>𝑘</m:t>
                                    </m:r>
                                  </m:sub>
                                </m:sSub>
                                <m:r>
                                  <a:rPr lang="en-US" altLang="zh-CN" sz="2800" b="0" i="1" smtClean="0">
                                    <a:solidFill>
                                      <a:schemeClr val="tx1"/>
                                    </a:solidFill>
                                    <a:latin typeface="Cambria Math" panose="02040503050406030204" pitchFamily="18" charset="0"/>
                                    <a:cs typeface="Times New Roman" panose="02020603050405020304" pitchFamily="18" charset="0"/>
                                  </a:rPr>
                                  <m:t>+</m:t>
                                </m:r>
                                <m:r>
                                  <a:rPr lang="en-US" altLang="zh-CN" sz="2800" i="1">
                                    <a:solidFill>
                                      <a:schemeClr val="tx1"/>
                                    </a:solidFill>
                                    <a:latin typeface="Cambria Math" panose="02040503050406030204" pitchFamily="18" charset="0"/>
                                    <a:cs typeface="Times New Roman" panose="02020603050405020304" pitchFamily="18" charset="0"/>
                                  </a:rPr>
                                  <m:t>𝑗</m:t>
                                </m:r>
                                <m:sSub>
                                  <m:sSubPr>
                                    <m:ctrlPr>
                                      <a:rPr lang="en-US" altLang="zh-CN" sz="2800" i="1">
                                        <a:solidFill>
                                          <a:schemeClr val="tx1"/>
                                        </a:solidFill>
                                        <a:latin typeface="Cambria Math" panose="02040503050406030204" pitchFamily="18" charset="0"/>
                                        <a:cs typeface="Times New Roman" panose="02020603050405020304" pitchFamily="18" charset="0"/>
                                      </a:rPr>
                                    </m:ctrlPr>
                                  </m:sSubPr>
                                  <m:e>
                                    <m:r>
                                      <a:rPr lang="en-US" altLang="zh-CN" sz="2800" i="1">
                                        <a:solidFill>
                                          <a:schemeClr val="tx1"/>
                                        </a:solidFill>
                                        <a:latin typeface="Cambria Math" panose="02040503050406030204" pitchFamily="18" charset="0"/>
                                        <a:cs typeface="Times New Roman" panose="02020603050405020304" pitchFamily="18" charset="0"/>
                                      </a:rPr>
                                      <m:t>𝐵</m:t>
                                    </m:r>
                                  </m:e>
                                  <m:sub>
                                    <m:r>
                                      <a:rPr lang="en-US" altLang="zh-CN" sz="2800" b="0" i="1" smtClean="0">
                                        <a:solidFill>
                                          <a:schemeClr val="tx1"/>
                                        </a:solidFill>
                                        <a:latin typeface="Cambria Math" panose="02040503050406030204" pitchFamily="18" charset="0"/>
                                        <a:cs typeface="Times New Roman" panose="02020603050405020304" pitchFamily="18" charset="0"/>
                                      </a:rPr>
                                      <m:t>−</m:t>
                                    </m:r>
                                    <m:r>
                                      <a:rPr lang="en-US" altLang="zh-CN" sz="2800" i="1">
                                        <a:solidFill>
                                          <a:schemeClr val="tx1"/>
                                        </a:solidFill>
                                        <a:latin typeface="Cambria Math" panose="02040503050406030204" pitchFamily="18" charset="0"/>
                                        <a:cs typeface="Times New Roman" panose="02020603050405020304" pitchFamily="18" charset="0"/>
                                      </a:rPr>
                                      <m:t>𝑘</m:t>
                                    </m:r>
                                  </m:sub>
                                </m:sSub>
                              </m:num>
                              <m:den>
                                <m:r>
                                  <a:rPr lang="en-US" altLang="zh-CN" sz="2800" i="1">
                                    <a:solidFill>
                                      <a:schemeClr val="tx1"/>
                                    </a:solidFill>
                                    <a:latin typeface="Cambria Math" panose="02040503050406030204" pitchFamily="18" charset="0"/>
                                    <a:cs typeface="Times New Roman" panose="02020603050405020304" pitchFamily="18" charset="0"/>
                                  </a:rPr>
                                  <m:t>2</m:t>
                                </m:r>
                              </m:den>
                            </m:f>
                            <m:r>
                              <a:rPr lang="en-US" altLang="zh-CN" sz="2800" i="1">
                                <a:solidFill>
                                  <a:schemeClr val="tx1"/>
                                </a:solidFill>
                                <a:latin typeface="Cambria Math" panose="02040503050406030204" pitchFamily="18" charset="0"/>
                                <a:cs typeface="Times New Roman" panose="02020603050405020304" pitchFamily="18" charset="0"/>
                              </a:rPr>
                              <m:t>     </m:t>
                            </m:r>
                            <m:r>
                              <a:rPr lang="en-US" altLang="zh-CN" sz="2800" i="1">
                                <a:solidFill>
                                  <a:schemeClr val="tx1"/>
                                </a:solidFill>
                                <a:latin typeface="Cambria Math" panose="02040503050406030204" pitchFamily="18" charset="0"/>
                                <a:cs typeface="Times New Roman" panose="02020603050405020304" pitchFamily="18" charset="0"/>
                              </a:rPr>
                              <m:t>𝑘</m:t>
                            </m:r>
                            <m:r>
                              <a:rPr lang="en-US" altLang="zh-CN" sz="2800" i="1">
                                <a:solidFill>
                                  <a:schemeClr val="tx1"/>
                                </a:solidFill>
                                <a:latin typeface="Cambria Math" panose="02040503050406030204" pitchFamily="18" charset="0"/>
                                <a:cs typeface="Times New Roman" panose="02020603050405020304" pitchFamily="18" charset="0"/>
                              </a:rPr>
                              <m:t>&lt;0</m:t>
                            </m:r>
                          </m:e>
                          <m:e>
                            <m:sSub>
                              <m:sSubPr>
                                <m:ctrlPr>
                                  <a:rPr lang="en-US" altLang="zh-CN" sz="2800" i="1">
                                    <a:solidFill>
                                      <a:schemeClr val="tx1"/>
                                    </a:solidFill>
                                    <a:latin typeface="Cambria Math" panose="02040503050406030204" pitchFamily="18" charset="0"/>
                                    <a:cs typeface="Times New Roman" panose="02020603050405020304" pitchFamily="18" charset="0"/>
                                  </a:rPr>
                                </m:ctrlPr>
                              </m:sSubPr>
                              <m:e>
                                <m:r>
                                  <a:rPr lang="en-US" altLang="zh-CN" sz="2800" i="1">
                                    <a:solidFill>
                                      <a:schemeClr val="tx1"/>
                                    </a:solidFill>
                                    <a:latin typeface="Cambria Math" panose="02040503050406030204" pitchFamily="18" charset="0"/>
                                    <a:cs typeface="Times New Roman" panose="02020603050405020304" pitchFamily="18" charset="0"/>
                                  </a:rPr>
                                  <m:t>   </m:t>
                                </m:r>
                                <m:r>
                                  <a:rPr lang="en-US" altLang="zh-CN" sz="2800" b="0" i="1" smtClean="0">
                                    <a:solidFill>
                                      <a:schemeClr val="tx1"/>
                                    </a:solidFill>
                                    <a:latin typeface="Cambria Math" panose="02040503050406030204" pitchFamily="18" charset="0"/>
                                    <a:cs typeface="Times New Roman" panose="02020603050405020304" pitchFamily="18" charset="0"/>
                                  </a:rPr>
                                  <m:t>    </m:t>
                                </m:r>
                                <m:r>
                                  <a:rPr lang="en-US" altLang="zh-CN" sz="2800" i="1">
                                    <a:solidFill>
                                      <a:schemeClr val="tx1"/>
                                    </a:solidFill>
                                    <a:latin typeface="Cambria Math" panose="02040503050406030204" pitchFamily="18" charset="0"/>
                                    <a:cs typeface="Times New Roman" panose="02020603050405020304" pitchFamily="18" charset="0"/>
                                  </a:rPr>
                                  <m:t>𝐴</m:t>
                                </m:r>
                              </m:e>
                              <m:sub>
                                <m:r>
                                  <a:rPr lang="en-US" altLang="zh-CN" sz="2800" i="1">
                                    <a:solidFill>
                                      <a:schemeClr val="tx1"/>
                                    </a:solidFill>
                                    <a:latin typeface="Cambria Math" panose="02040503050406030204" pitchFamily="18" charset="0"/>
                                    <a:cs typeface="Times New Roman" panose="02020603050405020304" pitchFamily="18" charset="0"/>
                                  </a:rPr>
                                  <m:t>0</m:t>
                                </m:r>
                              </m:sub>
                            </m:sSub>
                            <m:r>
                              <a:rPr lang="en-US" altLang="zh-CN" sz="2800" i="1">
                                <a:solidFill>
                                  <a:schemeClr val="tx1"/>
                                </a:solidFill>
                                <a:latin typeface="Cambria Math" panose="02040503050406030204" pitchFamily="18" charset="0"/>
                                <a:cs typeface="Times New Roman" panose="02020603050405020304" pitchFamily="18" charset="0"/>
                              </a:rPr>
                              <m:t>             </m:t>
                            </m:r>
                            <m:r>
                              <a:rPr lang="en-US" altLang="zh-CN" sz="2800" i="1">
                                <a:solidFill>
                                  <a:schemeClr val="tx1"/>
                                </a:solidFill>
                                <a:latin typeface="Cambria Math" panose="02040503050406030204" pitchFamily="18" charset="0"/>
                                <a:cs typeface="Times New Roman" panose="02020603050405020304" pitchFamily="18" charset="0"/>
                              </a:rPr>
                              <m:t>𝑘</m:t>
                            </m:r>
                            <m:r>
                              <a:rPr lang="en-US" altLang="zh-CN" sz="2800" i="1">
                                <a:solidFill>
                                  <a:schemeClr val="tx1"/>
                                </a:solidFill>
                                <a:latin typeface="Cambria Math" panose="02040503050406030204" pitchFamily="18" charset="0"/>
                                <a:cs typeface="Times New Roman" panose="02020603050405020304" pitchFamily="18" charset="0"/>
                              </a:rPr>
                              <m:t>=0</m:t>
                            </m:r>
                          </m:e>
                          <m:e>
                            <m:f>
                              <m:fPr>
                                <m:ctrlPr>
                                  <a:rPr lang="en-US" altLang="zh-CN" sz="2800" i="1">
                                    <a:solidFill>
                                      <a:schemeClr val="tx1"/>
                                    </a:solidFill>
                                    <a:latin typeface="Cambria Math" panose="02040503050406030204" pitchFamily="18" charset="0"/>
                                    <a:cs typeface="Times New Roman" panose="02020603050405020304" pitchFamily="18" charset="0"/>
                                  </a:rPr>
                                </m:ctrlPr>
                              </m:fPr>
                              <m:num>
                                <m:sSub>
                                  <m:sSubPr>
                                    <m:ctrlPr>
                                      <a:rPr lang="en-US" altLang="zh-CN" sz="2800" i="1">
                                        <a:solidFill>
                                          <a:schemeClr val="tx1"/>
                                        </a:solidFill>
                                        <a:latin typeface="Cambria Math" panose="02040503050406030204" pitchFamily="18" charset="0"/>
                                        <a:cs typeface="Times New Roman" panose="02020603050405020304" pitchFamily="18" charset="0"/>
                                      </a:rPr>
                                    </m:ctrlPr>
                                  </m:sSubPr>
                                  <m:e>
                                    <m:r>
                                      <a:rPr lang="en-US" altLang="zh-CN" sz="2800" i="1">
                                        <a:solidFill>
                                          <a:schemeClr val="tx1"/>
                                        </a:solidFill>
                                        <a:latin typeface="Cambria Math" panose="02040503050406030204" pitchFamily="18" charset="0"/>
                                        <a:cs typeface="Times New Roman" panose="02020603050405020304" pitchFamily="18" charset="0"/>
                                      </a:rPr>
                                      <m:t>𝐴</m:t>
                                    </m:r>
                                  </m:e>
                                  <m:sub>
                                    <m:r>
                                      <a:rPr lang="en-US" altLang="zh-CN" sz="2800" i="1">
                                        <a:solidFill>
                                          <a:schemeClr val="tx1"/>
                                        </a:solidFill>
                                        <a:latin typeface="Cambria Math" panose="02040503050406030204" pitchFamily="18" charset="0"/>
                                        <a:cs typeface="Times New Roman" panose="02020603050405020304" pitchFamily="18" charset="0"/>
                                      </a:rPr>
                                      <m:t>𝑘</m:t>
                                    </m:r>
                                  </m:sub>
                                </m:sSub>
                                <m:r>
                                  <a:rPr lang="en-US" altLang="zh-CN" sz="2800" b="0" i="1" smtClean="0">
                                    <a:solidFill>
                                      <a:schemeClr val="tx1"/>
                                    </a:solidFill>
                                    <a:latin typeface="Cambria Math" panose="02040503050406030204" pitchFamily="18" charset="0"/>
                                    <a:cs typeface="Times New Roman" panose="02020603050405020304" pitchFamily="18" charset="0"/>
                                  </a:rPr>
                                  <m:t>−</m:t>
                                </m:r>
                                <m:r>
                                  <a:rPr lang="en-US" altLang="zh-CN" sz="2800" i="1">
                                    <a:solidFill>
                                      <a:schemeClr val="tx1"/>
                                    </a:solidFill>
                                    <a:latin typeface="Cambria Math" panose="02040503050406030204" pitchFamily="18" charset="0"/>
                                    <a:cs typeface="Times New Roman" panose="02020603050405020304" pitchFamily="18" charset="0"/>
                                  </a:rPr>
                                  <m:t>𝑗</m:t>
                                </m:r>
                                <m:sSub>
                                  <m:sSubPr>
                                    <m:ctrlPr>
                                      <a:rPr lang="en-US" altLang="zh-CN" sz="2800" i="1">
                                        <a:solidFill>
                                          <a:schemeClr val="tx1"/>
                                        </a:solidFill>
                                        <a:latin typeface="Cambria Math" panose="02040503050406030204" pitchFamily="18" charset="0"/>
                                        <a:cs typeface="Times New Roman" panose="02020603050405020304" pitchFamily="18" charset="0"/>
                                      </a:rPr>
                                    </m:ctrlPr>
                                  </m:sSubPr>
                                  <m:e>
                                    <m:r>
                                      <a:rPr lang="en-US" altLang="zh-CN" sz="2800" i="1">
                                        <a:solidFill>
                                          <a:schemeClr val="tx1"/>
                                        </a:solidFill>
                                        <a:latin typeface="Cambria Math" panose="02040503050406030204" pitchFamily="18" charset="0"/>
                                        <a:cs typeface="Times New Roman" panose="02020603050405020304" pitchFamily="18" charset="0"/>
                                      </a:rPr>
                                      <m:t>𝐵</m:t>
                                    </m:r>
                                  </m:e>
                                  <m:sub>
                                    <m:r>
                                      <a:rPr lang="en-US" altLang="zh-CN" sz="2800" i="1">
                                        <a:solidFill>
                                          <a:schemeClr val="tx1"/>
                                        </a:solidFill>
                                        <a:latin typeface="Cambria Math" panose="02040503050406030204" pitchFamily="18" charset="0"/>
                                        <a:cs typeface="Times New Roman" panose="02020603050405020304" pitchFamily="18" charset="0"/>
                                      </a:rPr>
                                      <m:t>𝑘</m:t>
                                    </m:r>
                                  </m:sub>
                                </m:sSub>
                              </m:num>
                              <m:den>
                                <m:r>
                                  <a:rPr lang="en-US" altLang="zh-CN" sz="2800" i="1">
                                    <a:solidFill>
                                      <a:schemeClr val="tx1"/>
                                    </a:solidFill>
                                    <a:latin typeface="Cambria Math" panose="02040503050406030204" pitchFamily="18" charset="0"/>
                                    <a:cs typeface="Times New Roman" panose="02020603050405020304" pitchFamily="18" charset="0"/>
                                  </a:rPr>
                                  <m:t>2</m:t>
                                </m:r>
                              </m:den>
                            </m:f>
                            <m:r>
                              <a:rPr lang="en-US" altLang="zh-CN" sz="2800" i="1">
                                <a:solidFill>
                                  <a:schemeClr val="tx1"/>
                                </a:solidFill>
                                <a:latin typeface="Cambria Math" panose="02040503050406030204" pitchFamily="18" charset="0"/>
                                <a:cs typeface="Times New Roman" panose="02020603050405020304" pitchFamily="18" charset="0"/>
                              </a:rPr>
                              <m:t>     </m:t>
                            </m:r>
                            <m:r>
                              <a:rPr lang="en-US" altLang="zh-CN" sz="2800" b="0" i="1" smtClean="0">
                                <a:solidFill>
                                  <a:schemeClr val="tx1"/>
                                </a:solidFill>
                                <a:latin typeface="Cambria Math" panose="02040503050406030204" pitchFamily="18" charset="0"/>
                                <a:cs typeface="Times New Roman" panose="02020603050405020304" pitchFamily="18" charset="0"/>
                              </a:rPr>
                              <m:t>     </m:t>
                            </m:r>
                            <m:r>
                              <a:rPr lang="en-US" altLang="zh-CN" sz="2800" i="1">
                                <a:solidFill>
                                  <a:schemeClr val="tx1"/>
                                </a:solidFill>
                                <a:latin typeface="Cambria Math" panose="02040503050406030204" pitchFamily="18" charset="0"/>
                                <a:cs typeface="Times New Roman" panose="02020603050405020304" pitchFamily="18" charset="0"/>
                              </a:rPr>
                              <m:t>𝑘</m:t>
                            </m:r>
                            <m:r>
                              <a:rPr lang="en-US" altLang="zh-CN" sz="2800" i="1">
                                <a:solidFill>
                                  <a:schemeClr val="tx1"/>
                                </a:solidFill>
                                <a:latin typeface="Cambria Math" panose="02040503050406030204" pitchFamily="18" charset="0"/>
                                <a:cs typeface="Times New Roman" panose="02020603050405020304" pitchFamily="18" charset="0"/>
                              </a:rPr>
                              <m:t>&gt;0</m:t>
                            </m:r>
                          </m:e>
                        </m:eqArr>
                      </m:e>
                    </m:d>
                  </m:oMath>
                </a14:m>
                <a:r>
                  <a:rPr lang="en-US" altLang="zh-TW" sz="2800" dirty="0">
                    <a:solidFill>
                      <a:srgbClr val="000000"/>
                    </a:solidFill>
                    <a:latin typeface="Times New Roman" pitchFamily="18" charset="0"/>
                    <a:cs typeface="Times New Roman" pitchFamily="18" charset="0"/>
                  </a:rPr>
                  <a:t>, thus </a:t>
                </a:r>
                <a14:m>
                  <m:oMath xmlns:m="http://schemas.openxmlformats.org/officeDocument/2006/math">
                    <m:sSub>
                      <m:sSubPr>
                        <m:ctrlPr>
                          <a:rPr lang="en-US" altLang="zh-CN" sz="2800" i="1">
                            <a:solidFill>
                              <a:schemeClr val="tx1"/>
                            </a:solidFill>
                            <a:latin typeface="Cambria Math" panose="02040503050406030204" pitchFamily="18" charset="0"/>
                            <a:cs typeface="Times New Roman" panose="02020603050405020304" pitchFamily="18" charset="0"/>
                          </a:rPr>
                        </m:ctrlPr>
                      </m:sSubPr>
                      <m:e>
                        <m:r>
                          <a:rPr lang="en-US" altLang="zh-CN" sz="2800" i="1">
                            <a:solidFill>
                              <a:schemeClr val="tx1"/>
                            </a:solidFill>
                            <a:latin typeface="Cambria Math" panose="02040503050406030204" pitchFamily="18" charset="0"/>
                            <a:cs typeface="Times New Roman" panose="02020603050405020304" pitchFamily="18" charset="0"/>
                          </a:rPr>
                          <m:t>𝑎</m:t>
                        </m:r>
                      </m:e>
                      <m:sub>
                        <m:r>
                          <a:rPr lang="en-US" altLang="zh-CN" sz="2800" i="1">
                            <a:solidFill>
                              <a:schemeClr val="tx1"/>
                            </a:solidFill>
                            <a:latin typeface="Cambria Math" panose="02040503050406030204" pitchFamily="18" charset="0"/>
                            <a:cs typeface="Times New Roman" panose="02020603050405020304" pitchFamily="18" charset="0"/>
                          </a:rPr>
                          <m:t>𝑘</m:t>
                        </m:r>
                      </m:sub>
                    </m:sSub>
                  </m:oMath>
                </a14:m>
                <a:r>
                  <a:rPr lang="en-US" altLang="zh-TW" sz="2800" dirty="0">
                    <a:solidFill>
                      <a:srgbClr val="000000"/>
                    </a:solidFill>
                    <a:latin typeface="Times New Roman" pitchFamily="18" charset="0"/>
                    <a:cs typeface="Times New Roman" pitchFamily="18" charset="0"/>
                  </a:rPr>
                  <a:t> and </a:t>
                </a:r>
                <a14:m>
                  <m:oMath xmlns:m="http://schemas.openxmlformats.org/officeDocument/2006/math">
                    <m:sSub>
                      <m:sSubPr>
                        <m:ctrlPr>
                          <a:rPr lang="en-US" altLang="zh-CN" sz="2800" i="1">
                            <a:solidFill>
                              <a:schemeClr val="tx1"/>
                            </a:solidFill>
                            <a:latin typeface="Cambria Math" panose="02040503050406030204" pitchFamily="18" charset="0"/>
                            <a:cs typeface="Times New Roman" panose="02020603050405020304" pitchFamily="18" charset="0"/>
                          </a:rPr>
                        </m:ctrlPr>
                      </m:sSubPr>
                      <m:e>
                        <m:r>
                          <a:rPr lang="en-US" altLang="zh-CN" sz="2800" i="1">
                            <a:solidFill>
                              <a:schemeClr val="tx1"/>
                            </a:solidFill>
                            <a:latin typeface="Cambria Math" panose="02040503050406030204" pitchFamily="18" charset="0"/>
                            <a:cs typeface="Times New Roman" panose="02020603050405020304" pitchFamily="18" charset="0"/>
                          </a:rPr>
                          <m:t>𝑎</m:t>
                        </m:r>
                      </m:e>
                      <m:sub>
                        <m:r>
                          <a:rPr lang="en-US" altLang="zh-CN" sz="2800" b="0" i="1" smtClean="0">
                            <a:solidFill>
                              <a:schemeClr val="tx1"/>
                            </a:solidFill>
                            <a:latin typeface="Cambria Math" panose="02040503050406030204" pitchFamily="18" charset="0"/>
                            <a:cs typeface="Times New Roman" panose="02020603050405020304" pitchFamily="18" charset="0"/>
                          </a:rPr>
                          <m:t>−</m:t>
                        </m:r>
                        <m:r>
                          <a:rPr lang="en-US" altLang="zh-CN" sz="2800" i="1">
                            <a:solidFill>
                              <a:schemeClr val="tx1"/>
                            </a:solidFill>
                            <a:latin typeface="Cambria Math" panose="02040503050406030204" pitchFamily="18" charset="0"/>
                            <a:cs typeface="Times New Roman" panose="02020603050405020304" pitchFamily="18" charset="0"/>
                          </a:rPr>
                          <m:t>𝑘</m:t>
                        </m:r>
                      </m:sub>
                    </m:sSub>
                  </m:oMath>
                </a14:m>
                <a:r>
                  <a:rPr lang="en-US" altLang="zh-TW" sz="2800" dirty="0">
                    <a:solidFill>
                      <a:srgbClr val="000000"/>
                    </a:solidFill>
                    <a:latin typeface="Times New Roman" pitchFamily="18" charset="0"/>
                    <a:cs typeface="Times New Roman" pitchFamily="18" charset="0"/>
                  </a:rPr>
                  <a:t> (for </a:t>
                </a:r>
                <a14:m>
                  <m:oMath xmlns:m="http://schemas.openxmlformats.org/officeDocument/2006/math">
                    <m:r>
                      <a:rPr lang="en-US" altLang="zh-TW" sz="2800" b="0" i="1" smtClean="0">
                        <a:solidFill>
                          <a:srgbClr val="000000"/>
                        </a:solidFill>
                        <a:latin typeface="Cambria Math" panose="02040503050406030204" pitchFamily="18" charset="0"/>
                        <a:cs typeface="Times New Roman" pitchFamily="18" charset="0"/>
                      </a:rPr>
                      <m:t>𝑘</m:t>
                    </m:r>
                    <m:r>
                      <a:rPr lang="en-US" altLang="zh-TW" sz="2800" b="0" i="1" smtClean="0">
                        <a:solidFill>
                          <a:srgbClr val="000000"/>
                        </a:solidFill>
                        <a:latin typeface="Cambria Math" panose="02040503050406030204" pitchFamily="18" charset="0"/>
                        <a:ea typeface="Cambria Math" panose="02040503050406030204" pitchFamily="18" charset="0"/>
                        <a:cs typeface="Times New Roman" pitchFamily="18" charset="0"/>
                      </a:rPr>
                      <m:t>∈[1,∞]</m:t>
                    </m:r>
                  </m:oMath>
                </a14:m>
                <a:r>
                  <a:rPr lang="en-US" altLang="zh-TW" sz="2800" dirty="0">
                    <a:solidFill>
                      <a:srgbClr val="000000"/>
                    </a:solidFill>
                    <a:latin typeface="Times New Roman" pitchFamily="18" charset="0"/>
                    <a:cs typeface="Times New Roman" pitchFamily="18" charset="0"/>
                  </a:rPr>
                  <a:t>) are a pair of complex conjugates.</a:t>
                </a:r>
              </a:p>
              <a:p>
                <a:pPr>
                  <a:buFont typeface="Arial" panose="020B0604020202020204" pitchFamily="34" charset="0"/>
                  <a:buChar char="•"/>
                </a:pPr>
                <a:endParaRPr lang="en-US" altLang="zh-TW" sz="2800" dirty="0">
                  <a:solidFill>
                    <a:srgbClr val="000000"/>
                  </a:solidFill>
                  <a:latin typeface="Times New Roman" pitchFamily="18" charset="0"/>
                  <a:cs typeface="Times New Roman" pitchFamily="18" charset="0"/>
                </a:endParaRPr>
              </a:p>
              <a:p>
                <a:pPr>
                  <a:buFont typeface="Arial" panose="020B0604020202020204" pitchFamily="34" charset="0"/>
                  <a:buChar char="•"/>
                </a:pPr>
                <a:endParaRPr lang="en-US" altLang="zh-TW" sz="200" dirty="0">
                  <a:solidFill>
                    <a:srgbClr val="000000"/>
                  </a:solidFill>
                  <a:latin typeface="Times New Roman" pitchFamily="18" charset="0"/>
                  <a:cs typeface="Times New Roman" pitchFamily="18" charset="0"/>
                </a:endParaRPr>
              </a:p>
              <a:p>
                <a:pPr>
                  <a:buFont typeface="Arial" panose="020B0604020202020204" pitchFamily="34" charset="0"/>
                  <a:buChar char="•"/>
                </a:pPr>
                <a14:m>
                  <m:oMath xmlns:m="http://schemas.openxmlformats.org/officeDocument/2006/math">
                    <m:sSup>
                      <m:sSupPr>
                        <m:ctrlPr>
                          <a:rPr lang="en-US" altLang="zh-CN" sz="2800" i="1" smtClean="0">
                            <a:solidFill>
                              <a:schemeClr val="tx1"/>
                            </a:solidFill>
                            <a:latin typeface="Cambria Math" panose="02040503050406030204" pitchFamily="18" charset="0"/>
                            <a:cs typeface="Times New Roman" panose="02020603050405020304" pitchFamily="18" charset="0"/>
                          </a:rPr>
                        </m:ctrlPr>
                      </m:sSupPr>
                      <m:e>
                        <m:r>
                          <a:rPr lang="en-US" altLang="zh-CN" sz="2800" b="0" i="1" smtClean="0">
                            <a:solidFill>
                              <a:schemeClr val="tx1"/>
                            </a:solidFill>
                            <a:latin typeface="Cambria Math" panose="02040503050406030204" pitchFamily="18" charset="0"/>
                            <a:cs typeface="Times New Roman" panose="02020603050405020304" pitchFamily="18" charset="0"/>
                          </a:rPr>
                          <m:t>    </m:t>
                        </m:r>
                        <m:r>
                          <a:rPr lang="en-US" altLang="zh-CN" sz="2800" i="1">
                            <a:solidFill>
                              <a:schemeClr val="tx1"/>
                            </a:solidFill>
                            <a:latin typeface="Cambria Math" panose="02040503050406030204" pitchFamily="18" charset="0"/>
                            <a:cs typeface="Times New Roman" panose="02020603050405020304" pitchFamily="18" charset="0"/>
                          </a:rPr>
                          <m:t>𝑒</m:t>
                        </m:r>
                      </m:e>
                      <m:sup>
                        <m:r>
                          <a:rPr lang="en-US" altLang="zh-CN" sz="2800" i="1">
                            <a:solidFill>
                              <a:schemeClr val="tx1"/>
                            </a:solidFill>
                            <a:latin typeface="Cambria Math" panose="02040503050406030204" pitchFamily="18" charset="0"/>
                            <a:cs typeface="Times New Roman" panose="02020603050405020304" pitchFamily="18" charset="0"/>
                          </a:rPr>
                          <m:t>𝑗𝑘</m:t>
                        </m:r>
                        <m:sSub>
                          <m:sSubPr>
                            <m:ctrlPr>
                              <a:rPr lang="en-US" altLang="zh-CN" sz="2800" i="1">
                                <a:solidFill>
                                  <a:schemeClr val="tx1"/>
                                </a:solidFill>
                                <a:latin typeface="Cambria Math" panose="02040503050406030204" pitchFamily="18" charset="0"/>
                                <a:cs typeface="Times New Roman" panose="02020603050405020304" pitchFamily="18" charset="0"/>
                              </a:rPr>
                            </m:ctrlPr>
                          </m:sSubPr>
                          <m:e>
                            <m:r>
                              <a:rPr lang="zh-CN" altLang="en-US" sz="2800" i="1">
                                <a:solidFill>
                                  <a:schemeClr val="tx1"/>
                                </a:solidFill>
                                <a:latin typeface="Cambria Math" panose="02040503050406030204" pitchFamily="18" charset="0"/>
                                <a:cs typeface="Times New Roman" panose="02020603050405020304" pitchFamily="18" charset="0"/>
                              </a:rPr>
                              <m:t>𝜔</m:t>
                            </m:r>
                          </m:e>
                          <m:sub>
                            <m:r>
                              <a:rPr lang="en-US" altLang="zh-CN" sz="2800" i="1">
                                <a:solidFill>
                                  <a:schemeClr val="tx1"/>
                                </a:solidFill>
                                <a:latin typeface="Cambria Math" panose="02040503050406030204" pitchFamily="18" charset="0"/>
                                <a:cs typeface="Times New Roman" panose="02020603050405020304" pitchFamily="18" charset="0"/>
                              </a:rPr>
                              <m:t>0</m:t>
                            </m:r>
                          </m:sub>
                        </m:sSub>
                        <m:r>
                          <a:rPr lang="en-US" altLang="zh-CN" sz="2800" i="1">
                            <a:solidFill>
                              <a:schemeClr val="tx1"/>
                            </a:solidFill>
                            <a:latin typeface="Cambria Math" panose="02040503050406030204" pitchFamily="18" charset="0"/>
                            <a:cs typeface="Times New Roman" panose="02020603050405020304" pitchFamily="18" charset="0"/>
                          </a:rPr>
                          <m:t>𝑡</m:t>
                        </m:r>
                      </m:sup>
                    </m:sSup>
                  </m:oMath>
                </a14:m>
                <a:r>
                  <a:rPr lang="en-US" altLang="zh-TW" sz="2800" dirty="0">
                    <a:solidFill>
                      <a:srgbClr val="000000"/>
                    </a:solidFill>
                    <a:latin typeface="Times New Roman" pitchFamily="18" charset="0"/>
                    <a:cs typeface="Times New Roman" pitchFamily="18" charset="0"/>
                  </a:rPr>
                  <a:t> and </a:t>
                </a:r>
                <a14:m>
                  <m:oMath xmlns:m="http://schemas.openxmlformats.org/officeDocument/2006/math">
                    <m:sSup>
                      <m:sSupPr>
                        <m:ctrlPr>
                          <a:rPr lang="en-US" altLang="zh-CN" sz="2800" i="1">
                            <a:solidFill>
                              <a:schemeClr val="tx1"/>
                            </a:solidFill>
                            <a:latin typeface="Cambria Math" panose="02040503050406030204" pitchFamily="18" charset="0"/>
                            <a:cs typeface="Times New Roman" panose="02020603050405020304" pitchFamily="18" charset="0"/>
                          </a:rPr>
                        </m:ctrlPr>
                      </m:sSupPr>
                      <m:e>
                        <m:r>
                          <a:rPr lang="en-US" altLang="zh-CN" sz="2800" i="1">
                            <a:solidFill>
                              <a:schemeClr val="tx1"/>
                            </a:solidFill>
                            <a:latin typeface="Cambria Math" panose="02040503050406030204" pitchFamily="18" charset="0"/>
                            <a:cs typeface="Times New Roman" panose="02020603050405020304" pitchFamily="18" charset="0"/>
                          </a:rPr>
                          <m:t>𝑒</m:t>
                        </m:r>
                      </m:e>
                      <m:sup>
                        <m:r>
                          <a:rPr lang="en-US" altLang="zh-CN" sz="2800" b="0" i="1" smtClean="0">
                            <a:solidFill>
                              <a:schemeClr val="tx1"/>
                            </a:solidFill>
                            <a:latin typeface="Cambria Math" panose="02040503050406030204" pitchFamily="18" charset="0"/>
                            <a:cs typeface="Times New Roman" panose="02020603050405020304" pitchFamily="18" charset="0"/>
                          </a:rPr>
                          <m:t>−</m:t>
                        </m:r>
                        <m:r>
                          <a:rPr lang="en-US" altLang="zh-CN" sz="2800" i="1">
                            <a:solidFill>
                              <a:schemeClr val="tx1"/>
                            </a:solidFill>
                            <a:latin typeface="Cambria Math" panose="02040503050406030204" pitchFamily="18" charset="0"/>
                            <a:cs typeface="Times New Roman" panose="02020603050405020304" pitchFamily="18" charset="0"/>
                          </a:rPr>
                          <m:t>𝑗𝑘</m:t>
                        </m:r>
                        <m:sSub>
                          <m:sSubPr>
                            <m:ctrlPr>
                              <a:rPr lang="en-US" altLang="zh-CN" sz="2800" i="1">
                                <a:solidFill>
                                  <a:schemeClr val="tx1"/>
                                </a:solidFill>
                                <a:latin typeface="Cambria Math" panose="02040503050406030204" pitchFamily="18" charset="0"/>
                                <a:cs typeface="Times New Roman" panose="02020603050405020304" pitchFamily="18" charset="0"/>
                              </a:rPr>
                            </m:ctrlPr>
                          </m:sSubPr>
                          <m:e>
                            <m:r>
                              <a:rPr lang="zh-CN" altLang="en-US" sz="2800" i="1">
                                <a:solidFill>
                                  <a:schemeClr val="tx1"/>
                                </a:solidFill>
                                <a:latin typeface="Cambria Math" panose="02040503050406030204" pitchFamily="18" charset="0"/>
                                <a:cs typeface="Times New Roman" panose="02020603050405020304" pitchFamily="18" charset="0"/>
                              </a:rPr>
                              <m:t>𝜔</m:t>
                            </m:r>
                          </m:e>
                          <m:sub>
                            <m:r>
                              <a:rPr lang="en-US" altLang="zh-CN" sz="2800" i="1">
                                <a:solidFill>
                                  <a:schemeClr val="tx1"/>
                                </a:solidFill>
                                <a:latin typeface="Cambria Math" panose="02040503050406030204" pitchFamily="18" charset="0"/>
                                <a:cs typeface="Times New Roman" panose="02020603050405020304" pitchFamily="18" charset="0"/>
                              </a:rPr>
                              <m:t>0</m:t>
                            </m:r>
                          </m:sub>
                        </m:sSub>
                        <m:r>
                          <a:rPr lang="en-US" altLang="zh-CN" sz="2800" i="1">
                            <a:solidFill>
                              <a:schemeClr val="tx1"/>
                            </a:solidFill>
                            <a:latin typeface="Cambria Math" panose="02040503050406030204" pitchFamily="18" charset="0"/>
                            <a:cs typeface="Times New Roman" panose="02020603050405020304" pitchFamily="18" charset="0"/>
                          </a:rPr>
                          <m:t>𝑡</m:t>
                        </m:r>
                      </m:sup>
                    </m:sSup>
                  </m:oMath>
                </a14:m>
                <a:r>
                  <a:rPr lang="en-US" altLang="zh-TW" sz="2800" dirty="0">
                    <a:solidFill>
                      <a:srgbClr val="000000"/>
                    </a:solidFill>
                    <a:latin typeface="Times New Roman" pitchFamily="18" charset="0"/>
                    <a:cs typeface="Times New Roman" pitchFamily="18" charset="0"/>
                  </a:rPr>
                  <a:t> (for </a:t>
                </a:r>
                <a14:m>
                  <m:oMath xmlns:m="http://schemas.openxmlformats.org/officeDocument/2006/math">
                    <m:r>
                      <a:rPr lang="en-US" altLang="zh-TW" sz="2800" i="1">
                        <a:solidFill>
                          <a:srgbClr val="000000"/>
                        </a:solidFill>
                        <a:latin typeface="Cambria Math" panose="02040503050406030204" pitchFamily="18" charset="0"/>
                        <a:cs typeface="Times New Roman" pitchFamily="18" charset="0"/>
                      </a:rPr>
                      <m:t>𝑘</m:t>
                    </m:r>
                    <m:r>
                      <a:rPr lang="en-US" altLang="zh-TW" sz="2800" i="1">
                        <a:solidFill>
                          <a:srgbClr val="000000"/>
                        </a:solidFill>
                        <a:latin typeface="Cambria Math" panose="02040503050406030204" pitchFamily="18" charset="0"/>
                        <a:ea typeface="Cambria Math" panose="02040503050406030204" pitchFamily="18" charset="0"/>
                        <a:cs typeface="Times New Roman" pitchFamily="18" charset="0"/>
                      </a:rPr>
                      <m:t>∈[1,∞]</m:t>
                    </m:r>
                  </m:oMath>
                </a14:m>
                <a:r>
                  <a:rPr lang="en-US" altLang="zh-TW" sz="2800" dirty="0">
                    <a:solidFill>
                      <a:srgbClr val="000000"/>
                    </a:solidFill>
                    <a:latin typeface="Times New Roman" pitchFamily="18" charset="0"/>
                    <a:cs typeface="Times New Roman" pitchFamily="18" charset="0"/>
                  </a:rPr>
                  <a:t>) are a pair of complex conjugates.</a:t>
                </a:r>
              </a:p>
              <a:p>
                <a:pPr>
                  <a:buFont typeface="Arial" panose="020B0604020202020204" pitchFamily="34" charset="0"/>
                  <a:buChar char="•"/>
                </a:pPr>
                <a:endParaRPr lang="en-US" altLang="zh-TW" sz="2800" dirty="0">
                  <a:solidFill>
                    <a:srgbClr val="000000"/>
                  </a:solidFill>
                  <a:latin typeface="Times New Roman" pitchFamily="18" charset="0"/>
                  <a:cs typeface="Times New Roman" pitchFamily="18" charset="0"/>
                </a:endParaRPr>
              </a:p>
              <a:p>
                <a:pPr>
                  <a:buFont typeface="Arial" panose="020B0604020202020204" pitchFamily="34" charset="0"/>
                  <a:buChar char="•"/>
                </a:pPr>
                <a14:m>
                  <m:oMath xmlns:m="http://schemas.openxmlformats.org/officeDocument/2006/math">
                    <m:sSup>
                      <m:sSupPr>
                        <m:ctrlPr>
                          <a:rPr lang="en-US" altLang="zh-CN" sz="2800" i="1" smtClean="0">
                            <a:solidFill>
                              <a:schemeClr val="tx1"/>
                            </a:solidFill>
                            <a:latin typeface="Cambria Math" panose="02040503050406030204" pitchFamily="18" charset="0"/>
                            <a:cs typeface="Times New Roman" panose="02020603050405020304" pitchFamily="18" charset="0"/>
                          </a:rPr>
                        </m:ctrlPr>
                      </m:sSupPr>
                      <m:e>
                        <m:sSub>
                          <m:sSubPr>
                            <m:ctrlPr>
                              <a:rPr lang="en-US" altLang="zh-CN" sz="2800" i="1">
                                <a:solidFill>
                                  <a:schemeClr val="tx1"/>
                                </a:solidFill>
                                <a:latin typeface="Cambria Math" panose="02040503050406030204" pitchFamily="18" charset="0"/>
                                <a:cs typeface="Times New Roman" panose="02020603050405020304" pitchFamily="18" charset="0"/>
                              </a:rPr>
                            </m:ctrlPr>
                          </m:sSubPr>
                          <m:e>
                            <m:r>
                              <a:rPr lang="en-US" altLang="zh-CN" sz="2800" i="1">
                                <a:solidFill>
                                  <a:schemeClr val="tx1"/>
                                </a:solidFill>
                                <a:latin typeface="Cambria Math" panose="02040503050406030204" pitchFamily="18" charset="0"/>
                                <a:cs typeface="Times New Roman" panose="02020603050405020304" pitchFamily="18" charset="0"/>
                              </a:rPr>
                              <m:t>𝑎</m:t>
                            </m:r>
                          </m:e>
                          <m:sub>
                            <m:r>
                              <a:rPr lang="en-US" altLang="zh-CN" sz="2800" i="1">
                                <a:solidFill>
                                  <a:schemeClr val="tx1"/>
                                </a:solidFill>
                                <a:latin typeface="Cambria Math" panose="02040503050406030204" pitchFamily="18" charset="0"/>
                                <a:cs typeface="Times New Roman" panose="02020603050405020304" pitchFamily="18" charset="0"/>
                              </a:rPr>
                              <m:t>𝑘</m:t>
                            </m:r>
                          </m:sub>
                        </m:sSub>
                        <m:r>
                          <a:rPr lang="en-US" altLang="zh-CN" sz="2800" i="1">
                            <a:solidFill>
                              <a:schemeClr val="tx1"/>
                            </a:solidFill>
                            <a:latin typeface="Cambria Math" panose="02040503050406030204" pitchFamily="18" charset="0"/>
                            <a:cs typeface="Times New Roman" panose="02020603050405020304" pitchFamily="18" charset="0"/>
                          </a:rPr>
                          <m:t>𝑒</m:t>
                        </m:r>
                      </m:e>
                      <m:sup>
                        <m:r>
                          <a:rPr lang="en-US" altLang="zh-CN" sz="2800" i="1">
                            <a:solidFill>
                              <a:schemeClr val="tx1"/>
                            </a:solidFill>
                            <a:latin typeface="Cambria Math" panose="02040503050406030204" pitchFamily="18" charset="0"/>
                            <a:cs typeface="Times New Roman" panose="02020603050405020304" pitchFamily="18" charset="0"/>
                          </a:rPr>
                          <m:t>𝑗𝑘</m:t>
                        </m:r>
                        <m:sSub>
                          <m:sSubPr>
                            <m:ctrlPr>
                              <a:rPr lang="en-US" altLang="zh-CN" sz="2800" i="1">
                                <a:solidFill>
                                  <a:schemeClr val="tx1"/>
                                </a:solidFill>
                                <a:latin typeface="Cambria Math" panose="02040503050406030204" pitchFamily="18" charset="0"/>
                                <a:cs typeface="Times New Roman" panose="02020603050405020304" pitchFamily="18" charset="0"/>
                              </a:rPr>
                            </m:ctrlPr>
                          </m:sSubPr>
                          <m:e>
                            <m:r>
                              <a:rPr lang="zh-CN" altLang="en-US" sz="2800" i="1">
                                <a:solidFill>
                                  <a:schemeClr val="tx1"/>
                                </a:solidFill>
                                <a:latin typeface="Cambria Math" panose="02040503050406030204" pitchFamily="18" charset="0"/>
                                <a:cs typeface="Times New Roman" panose="02020603050405020304" pitchFamily="18" charset="0"/>
                              </a:rPr>
                              <m:t>𝜔</m:t>
                            </m:r>
                          </m:e>
                          <m:sub>
                            <m:r>
                              <a:rPr lang="en-US" altLang="zh-CN" sz="2800" i="1">
                                <a:solidFill>
                                  <a:schemeClr val="tx1"/>
                                </a:solidFill>
                                <a:latin typeface="Cambria Math" panose="02040503050406030204" pitchFamily="18" charset="0"/>
                                <a:cs typeface="Times New Roman" panose="02020603050405020304" pitchFamily="18" charset="0"/>
                              </a:rPr>
                              <m:t>0</m:t>
                            </m:r>
                          </m:sub>
                        </m:sSub>
                        <m:r>
                          <a:rPr lang="en-US" altLang="zh-CN" sz="2800" i="1">
                            <a:solidFill>
                              <a:schemeClr val="tx1"/>
                            </a:solidFill>
                            <a:latin typeface="Cambria Math" panose="02040503050406030204" pitchFamily="18" charset="0"/>
                            <a:cs typeface="Times New Roman" panose="02020603050405020304" pitchFamily="18" charset="0"/>
                          </a:rPr>
                          <m:t>𝑡</m:t>
                        </m:r>
                      </m:sup>
                    </m:sSup>
                  </m:oMath>
                </a14:m>
                <a:r>
                  <a:rPr lang="en-US" altLang="zh-TW" sz="2800" dirty="0">
                    <a:solidFill>
                      <a:srgbClr val="000000"/>
                    </a:solidFill>
                    <a:latin typeface="Times New Roman" pitchFamily="18" charset="0"/>
                    <a:cs typeface="Times New Roman" pitchFamily="18" charset="0"/>
                  </a:rPr>
                  <a:t> and </a:t>
                </a:r>
                <a14:m>
                  <m:oMath xmlns:m="http://schemas.openxmlformats.org/officeDocument/2006/math">
                    <m:sSup>
                      <m:sSupPr>
                        <m:ctrlPr>
                          <a:rPr lang="en-US" altLang="zh-CN" sz="2800" i="1">
                            <a:solidFill>
                              <a:schemeClr val="tx1"/>
                            </a:solidFill>
                            <a:latin typeface="Cambria Math" panose="02040503050406030204" pitchFamily="18" charset="0"/>
                            <a:cs typeface="Times New Roman" panose="02020603050405020304" pitchFamily="18" charset="0"/>
                          </a:rPr>
                        </m:ctrlPr>
                      </m:sSupPr>
                      <m:e>
                        <m:sSub>
                          <m:sSubPr>
                            <m:ctrlPr>
                              <a:rPr lang="en-US" altLang="zh-CN" sz="2800" i="1">
                                <a:solidFill>
                                  <a:schemeClr val="tx1"/>
                                </a:solidFill>
                                <a:latin typeface="Cambria Math" panose="02040503050406030204" pitchFamily="18" charset="0"/>
                                <a:cs typeface="Times New Roman" panose="02020603050405020304" pitchFamily="18" charset="0"/>
                              </a:rPr>
                            </m:ctrlPr>
                          </m:sSubPr>
                          <m:e>
                            <m:r>
                              <a:rPr lang="en-US" altLang="zh-CN" sz="2800" i="1">
                                <a:solidFill>
                                  <a:schemeClr val="tx1"/>
                                </a:solidFill>
                                <a:latin typeface="Cambria Math" panose="02040503050406030204" pitchFamily="18" charset="0"/>
                                <a:cs typeface="Times New Roman" panose="02020603050405020304" pitchFamily="18" charset="0"/>
                              </a:rPr>
                              <m:t>𝑎</m:t>
                            </m:r>
                          </m:e>
                          <m:sub>
                            <m:r>
                              <a:rPr lang="en-US" altLang="zh-CN" sz="2800" b="0" i="1" smtClean="0">
                                <a:solidFill>
                                  <a:schemeClr val="tx1"/>
                                </a:solidFill>
                                <a:latin typeface="Cambria Math" panose="02040503050406030204" pitchFamily="18" charset="0"/>
                                <a:cs typeface="Times New Roman" panose="02020603050405020304" pitchFamily="18" charset="0"/>
                              </a:rPr>
                              <m:t>−</m:t>
                            </m:r>
                            <m:r>
                              <a:rPr lang="en-US" altLang="zh-CN" sz="2800" i="1">
                                <a:solidFill>
                                  <a:schemeClr val="tx1"/>
                                </a:solidFill>
                                <a:latin typeface="Cambria Math" panose="02040503050406030204" pitchFamily="18" charset="0"/>
                                <a:cs typeface="Times New Roman" panose="02020603050405020304" pitchFamily="18" charset="0"/>
                              </a:rPr>
                              <m:t>𝑘</m:t>
                            </m:r>
                          </m:sub>
                        </m:sSub>
                        <m:r>
                          <a:rPr lang="en-US" altLang="zh-CN" sz="2800" i="1">
                            <a:solidFill>
                              <a:schemeClr val="tx1"/>
                            </a:solidFill>
                            <a:latin typeface="Cambria Math" panose="02040503050406030204" pitchFamily="18" charset="0"/>
                            <a:cs typeface="Times New Roman" panose="02020603050405020304" pitchFamily="18" charset="0"/>
                          </a:rPr>
                          <m:t>𝑒</m:t>
                        </m:r>
                      </m:e>
                      <m:sup>
                        <m:r>
                          <a:rPr lang="en-US" altLang="zh-CN" sz="2800" b="0" i="1" smtClean="0">
                            <a:solidFill>
                              <a:schemeClr val="tx1"/>
                            </a:solidFill>
                            <a:latin typeface="Cambria Math" panose="02040503050406030204" pitchFamily="18" charset="0"/>
                            <a:cs typeface="Times New Roman" panose="02020603050405020304" pitchFamily="18" charset="0"/>
                          </a:rPr>
                          <m:t>−</m:t>
                        </m:r>
                        <m:r>
                          <a:rPr lang="en-US" altLang="zh-CN" sz="2800" i="1">
                            <a:solidFill>
                              <a:schemeClr val="tx1"/>
                            </a:solidFill>
                            <a:latin typeface="Cambria Math" panose="02040503050406030204" pitchFamily="18" charset="0"/>
                            <a:cs typeface="Times New Roman" panose="02020603050405020304" pitchFamily="18" charset="0"/>
                          </a:rPr>
                          <m:t>𝑗𝑘</m:t>
                        </m:r>
                        <m:sSub>
                          <m:sSubPr>
                            <m:ctrlPr>
                              <a:rPr lang="en-US" altLang="zh-CN" sz="2800" i="1">
                                <a:solidFill>
                                  <a:schemeClr val="tx1"/>
                                </a:solidFill>
                                <a:latin typeface="Cambria Math" panose="02040503050406030204" pitchFamily="18" charset="0"/>
                                <a:cs typeface="Times New Roman" panose="02020603050405020304" pitchFamily="18" charset="0"/>
                              </a:rPr>
                            </m:ctrlPr>
                          </m:sSubPr>
                          <m:e>
                            <m:r>
                              <a:rPr lang="zh-CN" altLang="en-US" sz="2800" i="1">
                                <a:solidFill>
                                  <a:schemeClr val="tx1"/>
                                </a:solidFill>
                                <a:latin typeface="Cambria Math" panose="02040503050406030204" pitchFamily="18" charset="0"/>
                                <a:cs typeface="Times New Roman" panose="02020603050405020304" pitchFamily="18" charset="0"/>
                              </a:rPr>
                              <m:t>𝜔</m:t>
                            </m:r>
                          </m:e>
                          <m:sub>
                            <m:r>
                              <a:rPr lang="en-US" altLang="zh-CN" sz="2800" i="1">
                                <a:solidFill>
                                  <a:schemeClr val="tx1"/>
                                </a:solidFill>
                                <a:latin typeface="Cambria Math" panose="02040503050406030204" pitchFamily="18" charset="0"/>
                                <a:cs typeface="Times New Roman" panose="02020603050405020304" pitchFamily="18" charset="0"/>
                              </a:rPr>
                              <m:t>0</m:t>
                            </m:r>
                          </m:sub>
                        </m:sSub>
                        <m:r>
                          <a:rPr lang="en-US" altLang="zh-CN" sz="2800" i="1">
                            <a:solidFill>
                              <a:schemeClr val="tx1"/>
                            </a:solidFill>
                            <a:latin typeface="Cambria Math" panose="02040503050406030204" pitchFamily="18" charset="0"/>
                            <a:cs typeface="Times New Roman" panose="02020603050405020304" pitchFamily="18" charset="0"/>
                          </a:rPr>
                          <m:t>𝑡</m:t>
                        </m:r>
                      </m:sup>
                    </m:sSup>
                  </m:oMath>
                </a14:m>
                <a:r>
                  <a:rPr lang="en-US" altLang="zh-TW" sz="2800" dirty="0">
                    <a:solidFill>
                      <a:srgbClr val="000000"/>
                    </a:solidFill>
                    <a:latin typeface="Times New Roman" pitchFamily="18" charset="0"/>
                    <a:cs typeface="Times New Roman" pitchFamily="18" charset="0"/>
                  </a:rPr>
                  <a:t> (for </a:t>
                </a:r>
                <a14:m>
                  <m:oMath xmlns:m="http://schemas.openxmlformats.org/officeDocument/2006/math">
                    <m:r>
                      <a:rPr lang="en-US" altLang="zh-TW" sz="2800" i="1">
                        <a:solidFill>
                          <a:srgbClr val="000000"/>
                        </a:solidFill>
                        <a:latin typeface="Cambria Math" panose="02040503050406030204" pitchFamily="18" charset="0"/>
                        <a:cs typeface="Times New Roman" pitchFamily="18" charset="0"/>
                      </a:rPr>
                      <m:t>𝑘</m:t>
                    </m:r>
                    <m:r>
                      <a:rPr lang="en-US" altLang="zh-TW" sz="2800" i="1">
                        <a:solidFill>
                          <a:srgbClr val="000000"/>
                        </a:solidFill>
                        <a:latin typeface="Cambria Math" panose="02040503050406030204" pitchFamily="18" charset="0"/>
                        <a:ea typeface="Cambria Math" panose="02040503050406030204" pitchFamily="18" charset="0"/>
                        <a:cs typeface="Times New Roman" pitchFamily="18" charset="0"/>
                      </a:rPr>
                      <m:t>∈[1,∞]</m:t>
                    </m:r>
                  </m:oMath>
                </a14:m>
                <a:r>
                  <a:rPr lang="en-US" altLang="zh-TW" sz="2800" dirty="0">
                    <a:solidFill>
                      <a:srgbClr val="000000"/>
                    </a:solidFill>
                    <a:latin typeface="Times New Roman" pitchFamily="18" charset="0"/>
                    <a:cs typeface="Times New Roman" pitchFamily="18" charset="0"/>
                  </a:rPr>
                  <a:t>) are also a pair of complex conjugates.</a:t>
                </a:r>
              </a:p>
              <a:p>
                <a:pPr>
                  <a:buFont typeface="Arial" panose="020B0604020202020204" pitchFamily="34" charset="0"/>
                  <a:buChar char="•"/>
                </a:pPr>
                <a:endParaRPr lang="en-US" altLang="zh-TW" sz="2800" dirty="0">
                  <a:solidFill>
                    <a:srgbClr val="000000"/>
                  </a:solidFill>
                  <a:latin typeface="Times New Roman" pitchFamily="18" charset="0"/>
                  <a:cs typeface="Times New Roman" pitchFamily="18" charset="0"/>
                </a:endParaRPr>
              </a:p>
              <a:p>
                <a:pPr>
                  <a:buFont typeface="Arial" panose="020B0604020202020204" pitchFamily="34" charset="0"/>
                  <a:buChar char="•"/>
                </a:pP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chemeClr val="tx1"/>
                  </a:solidFill>
                  <a:latin typeface="Times New Roman" panose="02020603050405020304" pitchFamily="18" charset="0"/>
                  <a:cs typeface="Times New Roman" panose="02020603050405020304" pitchFamily="18" charset="0"/>
                </a:endParaRPr>
              </a:p>
              <a:p>
                <a:pPr>
                  <a:buFont typeface="Arial" panose="020B0604020202020204" pitchFamily="34" charset="0"/>
                  <a:buChar char="•"/>
                </a:pPr>
                <a:endParaRPr lang="en-US" altLang="zh-TW"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dirty="0">
                  <a:solidFill>
                    <a:srgbClr val="000000"/>
                  </a:solidFill>
                  <a:latin typeface="Times New Roman" pitchFamily="18" charset="0"/>
                  <a:cs typeface="Times New Roman" pitchFamily="18" charset="0"/>
                </a:endParaRPr>
              </a:p>
              <a:p>
                <a:pPr marL="0" indent="0">
                  <a:buNone/>
                </a:pPr>
                <a:endParaRPr lang="en-US" altLang="zh-CN"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kumimoji="0" lang="zh-TW" altLang="en-US" sz="2800" dirty="0">
                  <a:solidFill>
                    <a:srgbClr val="000000"/>
                  </a:solidFill>
                  <a:latin typeface="Times New Roman" pitchFamily="18" charset="0"/>
                  <a:cs typeface="Times New Roman" pitchFamily="18" charset="0"/>
                </a:endParaRPr>
              </a:p>
              <a:p>
                <a:pPr marL="0" indent="0">
                  <a:buNone/>
                </a:pPr>
                <a:endParaRPr lang="en-US" altLang="zh-CN" sz="2800" dirty="0">
                  <a:solidFill>
                    <a:schemeClr val="tx1"/>
                  </a:solidFill>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endParaRPr lang="en-US" altLang="zh-CN"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CN" sz="28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3" name="内容占位符 2">
                <a:extLst>
                  <a:ext uri="{FF2B5EF4-FFF2-40B4-BE49-F238E27FC236}">
                    <a16:creationId xmlns:a16="http://schemas.microsoft.com/office/drawing/2014/main" id="{4540E06A-412C-CE41-9E57-121FB374F2B8}"/>
                  </a:ext>
                </a:extLst>
              </p:cNvPr>
              <p:cNvSpPr>
                <a:spLocks noGrp="1" noRot="1" noChangeAspect="1" noMove="1" noResize="1" noEditPoints="1" noAdjustHandles="1" noChangeArrowheads="1" noChangeShapeType="1" noTextEdit="1"/>
              </p:cNvSpPr>
              <p:nvPr>
                <p:ph idx="1"/>
              </p:nvPr>
            </p:nvSpPr>
            <p:spPr>
              <a:xfrm>
                <a:off x="479376" y="1043252"/>
                <a:ext cx="11418776" cy="5113282"/>
              </a:xfrm>
              <a:blipFill>
                <a:blip r:embed="rId3"/>
                <a:stretch>
                  <a:fillRect l="-1922" t="-2026" b="-4529"/>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id="{85E636C3-A315-5A44-AEB6-E49847757912}"/>
              </a:ext>
            </a:extLst>
          </p:cNvPr>
          <p:cNvSpPr>
            <a:spLocks noGrp="1"/>
          </p:cNvSpPr>
          <p:nvPr>
            <p:ph type="sldNum" sz="quarter" idx="12"/>
          </p:nvPr>
        </p:nvSpPr>
        <p:spPr/>
        <p:txBody>
          <a:bodyPr/>
          <a:lstStyle/>
          <a:p>
            <a:fld id="{89DB14B3-731A-4352-BC82-B1993596BD11}" type="slidenum">
              <a:rPr lang="zh-CN" altLang="en-US" smtClean="0"/>
              <a:pPr/>
              <a:t>31</a:t>
            </a:fld>
            <a:endParaRPr lang="zh-CN" altLang="en-US" dirty="0"/>
          </a:p>
        </p:txBody>
      </p:sp>
    </p:spTree>
    <p:extLst>
      <p:ext uri="{BB962C8B-B14F-4D97-AF65-F5344CB8AC3E}">
        <p14:creationId xmlns:p14="http://schemas.microsoft.com/office/powerpoint/2010/main" val="660892349"/>
      </p:ext>
    </p:extLst>
  </p:cSld>
  <p:clrMapOvr>
    <a:masterClrMapping/>
  </p:clrMapOvr>
  <p:transition spd="med">
    <p:cut/>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25C303-6879-D547-8125-F07718E64B38}"/>
              </a:ext>
            </a:extLst>
          </p:cNvPr>
          <p:cNvSpPr>
            <a:spLocks noGrp="1"/>
          </p:cNvSpPr>
          <p:nvPr>
            <p:ph type="title"/>
          </p:nvPr>
        </p:nvSpPr>
        <p:spPr>
          <a:xfrm>
            <a:off x="660400" y="228602"/>
            <a:ext cx="10657633" cy="784225"/>
          </a:xfrm>
        </p:spPr>
        <p:txBody>
          <a:bodyPr/>
          <a:lstStyle/>
          <a:p>
            <a:r>
              <a:rPr lang="en-US" altLang="zh-CN" sz="3200" dirty="0">
                <a:solidFill>
                  <a:schemeClr val="tx1"/>
                </a:solidFill>
                <a:latin typeface="Times New Roman" panose="02020603050405020304" pitchFamily="18" charset="0"/>
                <a:cs typeface="Times New Roman" panose="02020603050405020304" pitchFamily="18" charset="0"/>
              </a:rPr>
              <a:t>Fourier Series Representation</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4540E06A-412C-CE41-9E57-121FB374F2B8}"/>
                  </a:ext>
                </a:extLst>
              </p:cNvPr>
              <p:cNvSpPr>
                <a:spLocks noGrp="1"/>
              </p:cNvSpPr>
              <p:nvPr>
                <p:ph idx="1"/>
              </p:nvPr>
            </p:nvSpPr>
            <p:spPr>
              <a:xfrm>
                <a:off x="479376" y="1043252"/>
                <a:ext cx="11418776" cy="5113282"/>
              </a:xfrm>
            </p:spPr>
            <p:txBody>
              <a:bodyPr/>
              <a:lstStyle/>
              <a:p>
                <a:pPr marL="0" indent="0">
                  <a:buNone/>
                </a:pPr>
                <a:r>
                  <a:rPr lang="en-US" altLang="zh-CN" sz="2800" dirty="0">
                    <a:solidFill>
                      <a:schemeClr val="tx1"/>
                    </a:solidFill>
                    <a:latin typeface="Times New Roman" panose="02020603050405020304" pitchFamily="18" charset="0"/>
                    <a:cs typeface="Times New Roman" panose="02020603050405020304" pitchFamily="18" charset="0"/>
                  </a:rPr>
                  <a:t>Amplitude-phase form derived from exponential form</a:t>
                </a:r>
              </a:p>
              <a:p>
                <a:pPr marL="0" indent="0">
                  <a:buNone/>
                </a:pPr>
                <a14:m>
                  <m:oMathPara xmlns:m="http://schemas.openxmlformats.org/officeDocument/2006/math">
                    <m:oMathParaPr>
                      <m:jc m:val="centerGroup"/>
                    </m:oMathParaPr>
                    <m:oMath xmlns:m="http://schemas.openxmlformats.org/officeDocument/2006/math">
                      <m:r>
                        <a:rPr lang="en-US" altLang="zh-CN" sz="2800" i="1">
                          <a:solidFill>
                            <a:schemeClr val="tx1"/>
                          </a:solidFill>
                          <a:latin typeface="Cambria Math" panose="02040503050406030204" pitchFamily="18" charset="0"/>
                          <a:cs typeface="Times New Roman" panose="02020603050405020304" pitchFamily="18" charset="0"/>
                        </a:rPr>
                        <m:t>𝑥</m:t>
                      </m:r>
                      <m:d>
                        <m:dPr>
                          <m:ctrlPr>
                            <a:rPr lang="en-US" altLang="zh-CN" sz="2800" i="1">
                              <a:solidFill>
                                <a:schemeClr val="tx1"/>
                              </a:solidFill>
                              <a:latin typeface="Cambria Math" panose="02040503050406030204" pitchFamily="18" charset="0"/>
                              <a:cs typeface="Times New Roman" panose="02020603050405020304" pitchFamily="18" charset="0"/>
                            </a:rPr>
                          </m:ctrlPr>
                        </m:dPr>
                        <m:e>
                          <m:r>
                            <a:rPr lang="en-US" altLang="zh-CN" sz="2800" i="1">
                              <a:solidFill>
                                <a:schemeClr val="tx1"/>
                              </a:solidFill>
                              <a:latin typeface="Cambria Math" panose="02040503050406030204" pitchFamily="18" charset="0"/>
                              <a:cs typeface="Times New Roman" panose="02020603050405020304" pitchFamily="18" charset="0"/>
                            </a:rPr>
                            <m:t>𝑡</m:t>
                          </m:r>
                        </m:e>
                      </m:d>
                      <m:r>
                        <a:rPr lang="en-US" altLang="zh-CN" sz="2800" i="1">
                          <a:solidFill>
                            <a:schemeClr val="tx1"/>
                          </a:solidFill>
                          <a:latin typeface="Cambria Math" panose="02040503050406030204" pitchFamily="18" charset="0"/>
                          <a:cs typeface="Times New Roman" panose="02020603050405020304" pitchFamily="18" charset="0"/>
                        </a:rPr>
                        <m:t>=</m:t>
                      </m:r>
                      <m:nary>
                        <m:naryPr>
                          <m:chr m:val="∑"/>
                          <m:ctrlPr>
                            <a:rPr lang="en-US" altLang="zh-CN" sz="2800" i="1">
                              <a:solidFill>
                                <a:schemeClr val="tx1"/>
                              </a:solidFill>
                              <a:latin typeface="Cambria Math" panose="02040503050406030204" pitchFamily="18" charset="0"/>
                              <a:cs typeface="Times New Roman" panose="02020603050405020304" pitchFamily="18" charset="0"/>
                            </a:rPr>
                          </m:ctrlPr>
                        </m:naryPr>
                        <m:sub>
                          <m:r>
                            <m:rPr>
                              <m:brk m:alnAt="23"/>
                            </m:rPr>
                            <a:rPr lang="en-US" altLang="zh-CN" sz="2800" i="1">
                              <a:solidFill>
                                <a:schemeClr val="tx1"/>
                              </a:solidFill>
                              <a:latin typeface="Cambria Math" panose="02040503050406030204" pitchFamily="18" charset="0"/>
                              <a:cs typeface="Times New Roman" panose="02020603050405020304" pitchFamily="18" charset="0"/>
                            </a:rPr>
                            <m:t>𝑘</m:t>
                          </m:r>
                          <m:r>
                            <a:rPr lang="en-US" altLang="zh-CN" sz="2800" i="1">
                              <a:solidFill>
                                <a:schemeClr val="tx1"/>
                              </a:solidFill>
                              <a:latin typeface="Cambria Math" panose="02040503050406030204" pitchFamily="18" charset="0"/>
                              <a:cs typeface="Times New Roman" panose="02020603050405020304" pitchFamily="18" charset="0"/>
                            </a:rPr>
                            <m:t>=−</m:t>
                          </m:r>
                          <m:r>
                            <a:rPr lang="en-US" altLang="zh-CN" sz="2800"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sub>
                        <m:sup>
                          <m:r>
                            <a:rPr lang="en-US" altLang="zh-CN" sz="2800"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sup>
                        <m:e>
                          <m:sSub>
                            <m:sSubPr>
                              <m:ctrlPr>
                                <a:rPr lang="en-US" altLang="zh-CN" sz="2800"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800"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𝑎</m:t>
                              </m:r>
                            </m:e>
                            <m:sub>
                              <m:r>
                                <a:rPr lang="en-US" altLang="zh-CN" sz="2800"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𝑘</m:t>
                              </m:r>
                            </m:sub>
                          </m:sSub>
                          <m:sSup>
                            <m:sSupPr>
                              <m:ctrlPr>
                                <a:rPr lang="en-US" altLang="zh-CN" sz="2800" i="1">
                                  <a:solidFill>
                                    <a:schemeClr val="tx1"/>
                                  </a:solidFill>
                                  <a:latin typeface="Cambria Math" panose="02040503050406030204" pitchFamily="18" charset="0"/>
                                  <a:cs typeface="Times New Roman" panose="02020603050405020304" pitchFamily="18" charset="0"/>
                                </a:rPr>
                              </m:ctrlPr>
                            </m:sSupPr>
                            <m:e>
                              <m:r>
                                <a:rPr lang="en-US" altLang="zh-CN" sz="2800" i="1">
                                  <a:solidFill>
                                    <a:schemeClr val="tx1"/>
                                  </a:solidFill>
                                  <a:latin typeface="Cambria Math" panose="02040503050406030204" pitchFamily="18" charset="0"/>
                                  <a:cs typeface="Times New Roman" panose="02020603050405020304" pitchFamily="18" charset="0"/>
                                </a:rPr>
                                <m:t>𝑒</m:t>
                              </m:r>
                            </m:e>
                            <m:sup>
                              <m:r>
                                <a:rPr lang="en-US" altLang="zh-CN" sz="2800" i="1">
                                  <a:solidFill>
                                    <a:schemeClr val="tx1"/>
                                  </a:solidFill>
                                  <a:latin typeface="Cambria Math" panose="02040503050406030204" pitchFamily="18" charset="0"/>
                                  <a:cs typeface="Times New Roman" panose="02020603050405020304" pitchFamily="18" charset="0"/>
                                </a:rPr>
                                <m:t>𝑗𝑘</m:t>
                              </m:r>
                              <m:sSub>
                                <m:sSubPr>
                                  <m:ctrlPr>
                                    <a:rPr lang="en-US" altLang="zh-CN" sz="2800" i="1">
                                      <a:solidFill>
                                        <a:schemeClr val="tx1"/>
                                      </a:solidFill>
                                      <a:latin typeface="Cambria Math" panose="02040503050406030204" pitchFamily="18" charset="0"/>
                                      <a:cs typeface="Times New Roman" panose="02020603050405020304" pitchFamily="18" charset="0"/>
                                    </a:rPr>
                                  </m:ctrlPr>
                                </m:sSubPr>
                                <m:e>
                                  <m:r>
                                    <a:rPr lang="zh-CN" altLang="en-US" sz="2800" i="1">
                                      <a:solidFill>
                                        <a:schemeClr val="tx1"/>
                                      </a:solidFill>
                                      <a:latin typeface="Cambria Math" panose="02040503050406030204" pitchFamily="18" charset="0"/>
                                      <a:cs typeface="Times New Roman" panose="02020603050405020304" pitchFamily="18" charset="0"/>
                                    </a:rPr>
                                    <m:t>𝜔</m:t>
                                  </m:r>
                                </m:e>
                                <m:sub>
                                  <m:r>
                                    <a:rPr lang="en-US" altLang="zh-CN" sz="2800" i="1">
                                      <a:solidFill>
                                        <a:schemeClr val="tx1"/>
                                      </a:solidFill>
                                      <a:latin typeface="Cambria Math" panose="02040503050406030204" pitchFamily="18" charset="0"/>
                                      <a:cs typeface="Times New Roman" panose="02020603050405020304" pitchFamily="18" charset="0"/>
                                    </a:rPr>
                                    <m:t>0</m:t>
                                  </m:r>
                                </m:sub>
                              </m:sSub>
                              <m:r>
                                <a:rPr lang="en-US" altLang="zh-CN" sz="2800" i="1">
                                  <a:solidFill>
                                    <a:schemeClr val="tx1"/>
                                  </a:solidFill>
                                  <a:latin typeface="Cambria Math" panose="02040503050406030204" pitchFamily="18" charset="0"/>
                                  <a:cs typeface="Times New Roman" panose="02020603050405020304" pitchFamily="18" charset="0"/>
                                </a:rPr>
                                <m:t>𝑡</m:t>
                              </m:r>
                            </m:sup>
                          </m:sSup>
                        </m:e>
                      </m:nary>
                    </m:oMath>
                  </m:oMathPara>
                </a14:m>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r>
                        <a:rPr lang="en-US" altLang="zh-CN" sz="2800" i="1" smtClean="0">
                          <a:solidFill>
                            <a:schemeClr val="tx1"/>
                          </a:solidFill>
                          <a:latin typeface="Cambria Math" panose="02040503050406030204" pitchFamily="18" charset="0"/>
                          <a:cs typeface="Times New Roman" panose="02020603050405020304" pitchFamily="18" charset="0"/>
                        </a:rPr>
                        <m:t>=</m:t>
                      </m:r>
                      <m:sSub>
                        <m:sSubPr>
                          <m:ctrlPr>
                            <a:rPr lang="en-US" altLang="zh-CN" sz="2800" i="1" smtClean="0">
                              <a:solidFill>
                                <a:schemeClr val="tx1"/>
                              </a:solidFill>
                              <a:latin typeface="Cambria Math" panose="02040503050406030204" pitchFamily="18" charset="0"/>
                              <a:cs typeface="Times New Roman" panose="02020603050405020304" pitchFamily="18" charset="0"/>
                            </a:rPr>
                          </m:ctrlPr>
                        </m:sSubPr>
                        <m:e>
                          <m:r>
                            <a:rPr lang="en-US" altLang="zh-CN" sz="2800" b="0" i="1" smtClean="0">
                              <a:solidFill>
                                <a:schemeClr val="tx1"/>
                              </a:solidFill>
                              <a:latin typeface="Cambria Math" panose="02040503050406030204" pitchFamily="18" charset="0"/>
                              <a:cs typeface="Times New Roman" panose="02020603050405020304" pitchFamily="18" charset="0"/>
                            </a:rPr>
                            <m:t>𝑎</m:t>
                          </m:r>
                        </m:e>
                        <m:sub>
                          <m:r>
                            <a:rPr lang="en-US" altLang="zh-CN" sz="2800" b="0" i="1" smtClean="0">
                              <a:solidFill>
                                <a:schemeClr val="tx1"/>
                              </a:solidFill>
                              <a:latin typeface="Cambria Math" panose="02040503050406030204" pitchFamily="18" charset="0"/>
                              <a:cs typeface="Times New Roman" panose="02020603050405020304" pitchFamily="18" charset="0"/>
                            </a:rPr>
                            <m:t>0</m:t>
                          </m:r>
                        </m:sub>
                      </m:sSub>
                      <m:r>
                        <a:rPr lang="en-US" altLang="zh-CN" sz="2800" b="0" i="1" smtClean="0">
                          <a:solidFill>
                            <a:schemeClr val="tx1"/>
                          </a:solidFill>
                          <a:latin typeface="Cambria Math" panose="02040503050406030204" pitchFamily="18" charset="0"/>
                          <a:cs typeface="Times New Roman" panose="02020603050405020304" pitchFamily="18" charset="0"/>
                        </a:rPr>
                        <m:t>+</m:t>
                      </m:r>
                      <m:nary>
                        <m:naryPr>
                          <m:chr m:val="∑"/>
                          <m:ctrlPr>
                            <a:rPr lang="en-US" altLang="zh-CN" sz="2800" i="1">
                              <a:solidFill>
                                <a:schemeClr val="tx1"/>
                              </a:solidFill>
                              <a:latin typeface="Cambria Math" panose="02040503050406030204" pitchFamily="18" charset="0"/>
                              <a:cs typeface="Times New Roman" panose="02020603050405020304" pitchFamily="18" charset="0"/>
                            </a:rPr>
                          </m:ctrlPr>
                        </m:naryPr>
                        <m:sub>
                          <m:r>
                            <m:rPr>
                              <m:brk m:alnAt="23"/>
                            </m:rPr>
                            <a:rPr lang="en-US" altLang="zh-CN" sz="2800" i="1">
                              <a:solidFill>
                                <a:schemeClr val="tx1"/>
                              </a:solidFill>
                              <a:latin typeface="Cambria Math" panose="02040503050406030204" pitchFamily="18" charset="0"/>
                              <a:cs typeface="Times New Roman" panose="02020603050405020304" pitchFamily="18" charset="0"/>
                            </a:rPr>
                            <m:t>𝑘</m:t>
                          </m:r>
                          <m:r>
                            <a:rPr lang="en-US" altLang="zh-CN" sz="2800" i="1">
                              <a:solidFill>
                                <a:schemeClr val="tx1"/>
                              </a:solidFill>
                              <a:latin typeface="Cambria Math" panose="02040503050406030204" pitchFamily="18" charset="0"/>
                              <a:cs typeface="Times New Roman" panose="02020603050405020304" pitchFamily="18" charset="0"/>
                            </a:rPr>
                            <m:t>=</m:t>
                          </m:r>
                          <m:r>
                            <a:rPr lang="en-US" altLang="zh-CN" sz="2800" b="0" i="1" smtClean="0">
                              <a:solidFill>
                                <a:schemeClr val="tx1"/>
                              </a:solidFill>
                              <a:latin typeface="Cambria Math" panose="02040503050406030204" pitchFamily="18" charset="0"/>
                              <a:cs typeface="Times New Roman" panose="02020603050405020304" pitchFamily="18" charset="0"/>
                            </a:rPr>
                            <m:t>1</m:t>
                          </m:r>
                        </m:sub>
                        <m:sup>
                          <m:r>
                            <a:rPr lang="en-US" altLang="zh-CN" sz="2800"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sup>
                        <m:e>
                          <m:r>
                            <a:rPr lang="en-US" altLang="zh-CN" sz="2800" b="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CN" sz="2800"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800"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𝑎</m:t>
                              </m:r>
                            </m:e>
                            <m:sub>
                              <m:r>
                                <a:rPr lang="en-US" altLang="zh-CN" sz="2800"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𝑘</m:t>
                              </m:r>
                            </m:sub>
                          </m:sSub>
                          <m:sSup>
                            <m:sSupPr>
                              <m:ctrlPr>
                                <a:rPr lang="en-US" altLang="zh-CN" sz="2800" i="1">
                                  <a:solidFill>
                                    <a:schemeClr val="tx1"/>
                                  </a:solidFill>
                                  <a:latin typeface="Cambria Math" panose="02040503050406030204" pitchFamily="18" charset="0"/>
                                  <a:cs typeface="Times New Roman" panose="02020603050405020304" pitchFamily="18" charset="0"/>
                                </a:rPr>
                              </m:ctrlPr>
                            </m:sSupPr>
                            <m:e>
                              <m:r>
                                <a:rPr lang="en-US" altLang="zh-CN" sz="2800" i="1">
                                  <a:solidFill>
                                    <a:schemeClr val="tx1"/>
                                  </a:solidFill>
                                  <a:latin typeface="Cambria Math" panose="02040503050406030204" pitchFamily="18" charset="0"/>
                                  <a:cs typeface="Times New Roman" panose="02020603050405020304" pitchFamily="18" charset="0"/>
                                </a:rPr>
                                <m:t>𝑒</m:t>
                              </m:r>
                            </m:e>
                            <m:sup>
                              <m:r>
                                <a:rPr lang="en-US" altLang="zh-CN" sz="2800" i="1">
                                  <a:solidFill>
                                    <a:schemeClr val="tx1"/>
                                  </a:solidFill>
                                  <a:latin typeface="Cambria Math" panose="02040503050406030204" pitchFamily="18" charset="0"/>
                                  <a:cs typeface="Times New Roman" panose="02020603050405020304" pitchFamily="18" charset="0"/>
                                </a:rPr>
                                <m:t>𝑗𝑘</m:t>
                              </m:r>
                              <m:sSub>
                                <m:sSubPr>
                                  <m:ctrlPr>
                                    <a:rPr lang="en-US" altLang="zh-CN" sz="2800" i="1">
                                      <a:solidFill>
                                        <a:schemeClr val="tx1"/>
                                      </a:solidFill>
                                      <a:latin typeface="Cambria Math" panose="02040503050406030204" pitchFamily="18" charset="0"/>
                                      <a:cs typeface="Times New Roman" panose="02020603050405020304" pitchFamily="18" charset="0"/>
                                    </a:rPr>
                                  </m:ctrlPr>
                                </m:sSubPr>
                                <m:e>
                                  <m:r>
                                    <a:rPr lang="zh-CN" altLang="en-US" sz="2800" i="1">
                                      <a:solidFill>
                                        <a:schemeClr val="tx1"/>
                                      </a:solidFill>
                                      <a:latin typeface="Cambria Math" panose="02040503050406030204" pitchFamily="18" charset="0"/>
                                      <a:cs typeface="Times New Roman" panose="02020603050405020304" pitchFamily="18" charset="0"/>
                                    </a:rPr>
                                    <m:t>𝜔</m:t>
                                  </m:r>
                                </m:e>
                                <m:sub>
                                  <m:r>
                                    <a:rPr lang="en-US" altLang="zh-CN" sz="2800" i="1">
                                      <a:solidFill>
                                        <a:schemeClr val="tx1"/>
                                      </a:solidFill>
                                      <a:latin typeface="Cambria Math" panose="02040503050406030204" pitchFamily="18" charset="0"/>
                                      <a:cs typeface="Times New Roman" panose="02020603050405020304" pitchFamily="18" charset="0"/>
                                    </a:rPr>
                                    <m:t>0</m:t>
                                  </m:r>
                                </m:sub>
                              </m:sSub>
                              <m:r>
                                <a:rPr lang="en-US" altLang="zh-CN" sz="2800" i="1">
                                  <a:solidFill>
                                    <a:schemeClr val="tx1"/>
                                  </a:solidFill>
                                  <a:latin typeface="Cambria Math" panose="02040503050406030204" pitchFamily="18" charset="0"/>
                                  <a:cs typeface="Times New Roman" panose="02020603050405020304" pitchFamily="18" charset="0"/>
                                </a:rPr>
                                <m:t>𝑡</m:t>
                              </m:r>
                            </m:sup>
                          </m:sSup>
                          <m:r>
                            <a:rPr lang="en-US" altLang="zh-CN" sz="2800" b="0" i="1" smtClean="0">
                              <a:solidFill>
                                <a:schemeClr val="tx1"/>
                              </a:solidFill>
                              <a:latin typeface="Cambria Math" panose="02040503050406030204" pitchFamily="18" charset="0"/>
                              <a:cs typeface="Times New Roman" panose="02020603050405020304" pitchFamily="18" charset="0"/>
                            </a:rPr>
                            <m:t>+</m:t>
                          </m:r>
                          <m:sSub>
                            <m:sSubPr>
                              <m:ctrlPr>
                                <a:rPr lang="en-US" altLang="zh-CN" sz="2800"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800"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𝑎</m:t>
                              </m:r>
                            </m:e>
                            <m:sub>
                              <m:r>
                                <a:rPr lang="en-US" altLang="zh-CN" sz="2800" b="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zh-CN" sz="2800"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𝑘</m:t>
                              </m:r>
                            </m:sub>
                          </m:sSub>
                          <m:sSup>
                            <m:sSupPr>
                              <m:ctrlPr>
                                <a:rPr lang="en-US" altLang="zh-CN" sz="2800" i="1">
                                  <a:solidFill>
                                    <a:schemeClr val="tx1"/>
                                  </a:solidFill>
                                  <a:latin typeface="Cambria Math" panose="02040503050406030204" pitchFamily="18" charset="0"/>
                                  <a:cs typeface="Times New Roman" panose="02020603050405020304" pitchFamily="18" charset="0"/>
                                </a:rPr>
                              </m:ctrlPr>
                            </m:sSupPr>
                            <m:e>
                              <m:r>
                                <a:rPr lang="en-US" altLang="zh-CN" sz="2800" i="1">
                                  <a:solidFill>
                                    <a:schemeClr val="tx1"/>
                                  </a:solidFill>
                                  <a:latin typeface="Cambria Math" panose="02040503050406030204" pitchFamily="18" charset="0"/>
                                  <a:cs typeface="Times New Roman" panose="02020603050405020304" pitchFamily="18" charset="0"/>
                                </a:rPr>
                                <m:t>𝑒</m:t>
                              </m:r>
                            </m:e>
                            <m:sup>
                              <m:r>
                                <a:rPr lang="en-US" altLang="zh-CN" sz="2800" b="0" i="1" smtClean="0">
                                  <a:solidFill>
                                    <a:schemeClr val="tx1"/>
                                  </a:solidFill>
                                  <a:latin typeface="Cambria Math" panose="02040503050406030204" pitchFamily="18" charset="0"/>
                                  <a:cs typeface="Times New Roman" panose="02020603050405020304" pitchFamily="18" charset="0"/>
                                </a:rPr>
                                <m:t>−</m:t>
                              </m:r>
                              <m:r>
                                <a:rPr lang="en-US" altLang="zh-CN" sz="2800" i="1">
                                  <a:solidFill>
                                    <a:schemeClr val="tx1"/>
                                  </a:solidFill>
                                  <a:latin typeface="Cambria Math" panose="02040503050406030204" pitchFamily="18" charset="0"/>
                                  <a:cs typeface="Times New Roman" panose="02020603050405020304" pitchFamily="18" charset="0"/>
                                </a:rPr>
                                <m:t>𝑗𝑘</m:t>
                              </m:r>
                              <m:sSub>
                                <m:sSubPr>
                                  <m:ctrlPr>
                                    <a:rPr lang="en-US" altLang="zh-CN" sz="2800" i="1">
                                      <a:solidFill>
                                        <a:schemeClr val="tx1"/>
                                      </a:solidFill>
                                      <a:latin typeface="Cambria Math" panose="02040503050406030204" pitchFamily="18" charset="0"/>
                                      <a:cs typeface="Times New Roman" panose="02020603050405020304" pitchFamily="18" charset="0"/>
                                    </a:rPr>
                                  </m:ctrlPr>
                                </m:sSubPr>
                                <m:e>
                                  <m:r>
                                    <a:rPr lang="zh-CN" altLang="en-US" sz="2800" i="1">
                                      <a:solidFill>
                                        <a:schemeClr val="tx1"/>
                                      </a:solidFill>
                                      <a:latin typeface="Cambria Math" panose="02040503050406030204" pitchFamily="18" charset="0"/>
                                      <a:cs typeface="Times New Roman" panose="02020603050405020304" pitchFamily="18" charset="0"/>
                                    </a:rPr>
                                    <m:t>𝜔</m:t>
                                  </m:r>
                                </m:e>
                                <m:sub>
                                  <m:r>
                                    <a:rPr lang="en-US" altLang="zh-CN" sz="2800" i="1">
                                      <a:solidFill>
                                        <a:schemeClr val="tx1"/>
                                      </a:solidFill>
                                      <a:latin typeface="Cambria Math" panose="02040503050406030204" pitchFamily="18" charset="0"/>
                                      <a:cs typeface="Times New Roman" panose="02020603050405020304" pitchFamily="18" charset="0"/>
                                    </a:rPr>
                                    <m:t>0</m:t>
                                  </m:r>
                                </m:sub>
                              </m:sSub>
                              <m:r>
                                <a:rPr lang="en-US" altLang="zh-CN" sz="2800" i="1">
                                  <a:solidFill>
                                    <a:schemeClr val="tx1"/>
                                  </a:solidFill>
                                  <a:latin typeface="Cambria Math" panose="02040503050406030204" pitchFamily="18" charset="0"/>
                                  <a:cs typeface="Times New Roman" panose="02020603050405020304" pitchFamily="18" charset="0"/>
                                </a:rPr>
                                <m:t>𝑡</m:t>
                              </m:r>
                            </m:sup>
                          </m:sSup>
                        </m:e>
                      </m:nary>
                      <m:r>
                        <a:rPr lang="en-US" altLang="zh-CN" sz="2800" b="0" i="1" smtClean="0">
                          <a:solidFill>
                            <a:schemeClr val="tx1"/>
                          </a:solidFill>
                          <a:latin typeface="Cambria Math" panose="02040503050406030204" pitchFamily="18" charset="0"/>
                          <a:cs typeface="Times New Roman" panose="02020603050405020304" pitchFamily="18" charset="0"/>
                        </a:rPr>
                        <m:t>)</m:t>
                      </m:r>
                    </m:oMath>
                  </m:oMathPara>
                </a14:m>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r>
                        <a:rPr lang="en-US" altLang="zh-CN" sz="2800" i="1" smtClean="0">
                          <a:solidFill>
                            <a:schemeClr val="tx1"/>
                          </a:solidFill>
                          <a:latin typeface="Cambria Math" panose="02040503050406030204" pitchFamily="18" charset="0"/>
                          <a:cs typeface="Times New Roman" panose="02020603050405020304" pitchFamily="18" charset="0"/>
                        </a:rPr>
                        <m:t>=</m:t>
                      </m:r>
                      <m:sSub>
                        <m:sSubPr>
                          <m:ctrlPr>
                            <a:rPr lang="en-US" altLang="zh-CN" sz="2800" i="1" smtClean="0">
                              <a:solidFill>
                                <a:schemeClr val="tx1"/>
                              </a:solidFill>
                              <a:latin typeface="Cambria Math" panose="02040503050406030204" pitchFamily="18" charset="0"/>
                              <a:cs typeface="Times New Roman" panose="02020603050405020304" pitchFamily="18" charset="0"/>
                            </a:rPr>
                          </m:ctrlPr>
                        </m:sSubPr>
                        <m:e>
                          <m:r>
                            <a:rPr lang="en-US" altLang="zh-CN" sz="2800" b="0" i="1" smtClean="0">
                              <a:solidFill>
                                <a:schemeClr val="tx1"/>
                              </a:solidFill>
                              <a:latin typeface="Cambria Math" panose="02040503050406030204" pitchFamily="18" charset="0"/>
                              <a:cs typeface="Times New Roman" panose="02020603050405020304" pitchFamily="18" charset="0"/>
                            </a:rPr>
                            <m:t>𝑎</m:t>
                          </m:r>
                        </m:e>
                        <m:sub>
                          <m:r>
                            <a:rPr lang="en-US" altLang="zh-CN" sz="2800" b="0" i="1" smtClean="0">
                              <a:solidFill>
                                <a:schemeClr val="tx1"/>
                              </a:solidFill>
                              <a:latin typeface="Cambria Math" panose="02040503050406030204" pitchFamily="18" charset="0"/>
                              <a:cs typeface="Times New Roman" panose="02020603050405020304" pitchFamily="18" charset="0"/>
                            </a:rPr>
                            <m:t>0</m:t>
                          </m:r>
                        </m:sub>
                      </m:sSub>
                      <m:r>
                        <a:rPr lang="en-US" altLang="zh-CN" sz="2800" b="0" i="1" smtClean="0">
                          <a:solidFill>
                            <a:schemeClr val="tx1"/>
                          </a:solidFill>
                          <a:latin typeface="Cambria Math" panose="02040503050406030204" pitchFamily="18" charset="0"/>
                          <a:cs typeface="Times New Roman" panose="02020603050405020304" pitchFamily="18" charset="0"/>
                        </a:rPr>
                        <m:t>+</m:t>
                      </m:r>
                      <m:nary>
                        <m:naryPr>
                          <m:chr m:val="∑"/>
                          <m:ctrlPr>
                            <a:rPr lang="en-US" altLang="zh-CN" sz="2800" i="1">
                              <a:solidFill>
                                <a:schemeClr val="tx1"/>
                              </a:solidFill>
                              <a:latin typeface="Cambria Math" panose="02040503050406030204" pitchFamily="18" charset="0"/>
                              <a:cs typeface="Times New Roman" panose="02020603050405020304" pitchFamily="18" charset="0"/>
                            </a:rPr>
                          </m:ctrlPr>
                        </m:naryPr>
                        <m:sub>
                          <m:r>
                            <m:rPr>
                              <m:brk m:alnAt="23"/>
                            </m:rPr>
                            <a:rPr lang="en-US" altLang="zh-CN" sz="2800" i="1">
                              <a:solidFill>
                                <a:schemeClr val="tx1"/>
                              </a:solidFill>
                              <a:latin typeface="Cambria Math" panose="02040503050406030204" pitchFamily="18" charset="0"/>
                              <a:cs typeface="Times New Roman" panose="02020603050405020304" pitchFamily="18" charset="0"/>
                            </a:rPr>
                            <m:t>𝑘</m:t>
                          </m:r>
                          <m:r>
                            <a:rPr lang="en-US" altLang="zh-CN" sz="2800" i="1">
                              <a:solidFill>
                                <a:schemeClr val="tx1"/>
                              </a:solidFill>
                              <a:latin typeface="Cambria Math" panose="02040503050406030204" pitchFamily="18" charset="0"/>
                              <a:cs typeface="Times New Roman" panose="02020603050405020304" pitchFamily="18" charset="0"/>
                            </a:rPr>
                            <m:t>=</m:t>
                          </m:r>
                          <m:r>
                            <a:rPr lang="en-US" altLang="zh-CN" sz="2800" b="0" i="1" smtClean="0">
                              <a:solidFill>
                                <a:schemeClr val="tx1"/>
                              </a:solidFill>
                              <a:latin typeface="Cambria Math" panose="02040503050406030204" pitchFamily="18" charset="0"/>
                              <a:cs typeface="Times New Roman" panose="02020603050405020304" pitchFamily="18" charset="0"/>
                            </a:rPr>
                            <m:t>1</m:t>
                          </m:r>
                        </m:sub>
                        <m:sup>
                          <m:r>
                            <a:rPr lang="en-US" altLang="zh-CN" sz="2800"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sup>
                        <m:e>
                          <m:r>
                            <a:rPr lang="en-US" altLang="zh-CN" sz="2800" b="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2</m:t>
                          </m:r>
                          <m:sSub>
                            <m:sSubPr>
                              <m:ctrlPr>
                                <a:rPr lang="en-US" altLang="zh-CN" sz="2800"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800" b="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ℝ</m:t>
                              </m:r>
                              <m:r>
                                <a:rPr lang="en-US" altLang="zh-CN" sz="2800" b="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zh-CN" sz="2800"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𝑎</m:t>
                              </m:r>
                            </m:e>
                            <m:sub>
                              <m:r>
                                <a:rPr lang="en-US" altLang="zh-CN" sz="2800"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𝑘</m:t>
                              </m:r>
                            </m:sub>
                          </m:sSub>
                          <m:sSup>
                            <m:sSupPr>
                              <m:ctrlPr>
                                <a:rPr lang="en-US" altLang="zh-CN" sz="2800" i="1">
                                  <a:solidFill>
                                    <a:schemeClr val="tx1"/>
                                  </a:solidFill>
                                  <a:latin typeface="Cambria Math" panose="02040503050406030204" pitchFamily="18" charset="0"/>
                                  <a:cs typeface="Times New Roman" panose="02020603050405020304" pitchFamily="18" charset="0"/>
                                </a:rPr>
                              </m:ctrlPr>
                            </m:sSupPr>
                            <m:e>
                              <m:r>
                                <a:rPr lang="en-US" altLang="zh-CN" sz="2800" i="1">
                                  <a:solidFill>
                                    <a:schemeClr val="tx1"/>
                                  </a:solidFill>
                                  <a:latin typeface="Cambria Math" panose="02040503050406030204" pitchFamily="18" charset="0"/>
                                  <a:cs typeface="Times New Roman" panose="02020603050405020304" pitchFamily="18" charset="0"/>
                                </a:rPr>
                                <m:t>𝑒</m:t>
                              </m:r>
                            </m:e>
                            <m:sup>
                              <m:r>
                                <a:rPr lang="en-US" altLang="zh-CN" sz="2800" i="1">
                                  <a:solidFill>
                                    <a:schemeClr val="tx1"/>
                                  </a:solidFill>
                                  <a:latin typeface="Cambria Math" panose="02040503050406030204" pitchFamily="18" charset="0"/>
                                  <a:cs typeface="Times New Roman" panose="02020603050405020304" pitchFamily="18" charset="0"/>
                                </a:rPr>
                                <m:t>𝑗𝑘</m:t>
                              </m:r>
                              <m:sSub>
                                <m:sSubPr>
                                  <m:ctrlPr>
                                    <a:rPr lang="en-US" altLang="zh-CN" sz="2800" i="1">
                                      <a:solidFill>
                                        <a:schemeClr val="tx1"/>
                                      </a:solidFill>
                                      <a:latin typeface="Cambria Math" panose="02040503050406030204" pitchFamily="18" charset="0"/>
                                      <a:cs typeface="Times New Roman" panose="02020603050405020304" pitchFamily="18" charset="0"/>
                                    </a:rPr>
                                  </m:ctrlPr>
                                </m:sSubPr>
                                <m:e>
                                  <m:r>
                                    <a:rPr lang="zh-CN" altLang="en-US" sz="2800" i="1">
                                      <a:solidFill>
                                        <a:schemeClr val="tx1"/>
                                      </a:solidFill>
                                      <a:latin typeface="Cambria Math" panose="02040503050406030204" pitchFamily="18" charset="0"/>
                                      <a:cs typeface="Times New Roman" panose="02020603050405020304" pitchFamily="18" charset="0"/>
                                    </a:rPr>
                                    <m:t>𝜔</m:t>
                                  </m:r>
                                </m:e>
                                <m:sub>
                                  <m:r>
                                    <a:rPr lang="en-US" altLang="zh-CN" sz="2800" i="1">
                                      <a:solidFill>
                                        <a:schemeClr val="tx1"/>
                                      </a:solidFill>
                                      <a:latin typeface="Cambria Math" panose="02040503050406030204" pitchFamily="18" charset="0"/>
                                      <a:cs typeface="Times New Roman" panose="02020603050405020304" pitchFamily="18" charset="0"/>
                                    </a:rPr>
                                    <m:t>0</m:t>
                                  </m:r>
                                </m:sub>
                              </m:sSub>
                              <m:r>
                                <a:rPr lang="en-US" altLang="zh-CN" sz="2800" i="1">
                                  <a:solidFill>
                                    <a:schemeClr val="tx1"/>
                                  </a:solidFill>
                                  <a:latin typeface="Cambria Math" panose="02040503050406030204" pitchFamily="18" charset="0"/>
                                  <a:cs typeface="Times New Roman" panose="02020603050405020304" pitchFamily="18" charset="0"/>
                                </a:rPr>
                                <m:t>𝑡</m:t>
                              </m:r>
                            </m:sup>
                          </m:sSup>
                          <m:r>
                            <a:rPr lang="en-US" altLang="zh-CN" sz="2800" b="0" i="1" smtClean="0">
                              <a:solidFill>
                                <a:schemeClr val="tx1"/>
                              </a:solidFill>
                              <a:latin typeface="Cambria Math" panose="02040503050406030204" pitchFamily="18" charset="0"/>
                              <a:cs typeface="Times New Roman" panose="02020603050405020304" pitchFamily="18" charset="0"/>
                            </a:rPr>
                            <m:t>}</m:t>
                          </m:r>
                        </m:e>
                      </m:nary>
                    </m:oMath>
                  </m:oMathPara>
                </a14:m>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chemeClr val="tx1"/>
                  </a:solidFill>
                  <a:latin typeface="Times New Roman" panose="02020603050405020304" pitchFamily="18" charset="0"/>
                  <a:cs typeface="Times New Roman" panose="02020603050405020304" pitchFamily="18" charset="0"/>
                </a:endParaRPr>
              </a:p>
              <a:p>
                <a:pPr>
                  <a:buFont typeface="Arial" panose="020B0604020202020204" pitchFamily="34" charset="0"/>
                  <a:buChar char="•"/>
                </a:pPr>
                <a:endParaRPr lang="en-US" altLang="zh-TW"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dirty="0">
                  <a:solidFill>
                    <a:srgbClr val="000000"/>
                  </a:solidFill>
                  <a:latin typeface="Times New Roman" pitchFamily="18" charset="0"/>
                  <a:cs typeface="Times New Roman" pitchFamily="18" charset="0"/>
                </a:endParaRPr>
              </a:p>
              <a:p>
                <a:pPr marL="0" indent="0">
                  <a:buNone/>
                </a:pPr>
                <a:endParaRPr lang="en-US" altLang="zh-CN"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kumimoji="0" lang="zh-TW" altLang="en-US" sz="2800" dirty="0">
                  <a:solidFill>
                    <a:srgbClr val="000000"/>
                  </a:solidFill>
                  <a:latin typeface="Times New Roman" pitchFamily="18" charset="0"/>
                  <a:cs typeface="Times New Roman" pitchFamily="18" charset="0"/>
                </a:endParaRPr>
              </a:p>
              <a:p>
                <a:pPr marL="0" indent="0">
                  <a:buNone/>
                </a:pPr>
                <a:endParaRPr lang="en-US" altLang="zh-CN" sz="2800" dirty="0">
                  <a:solidFill>
                    <a:schemeClr val="tx1"/>
                  </a:solidFill>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endParaRPr lang="en-US" altLang="zh-CN"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CN" sz="28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3" name="内容占位符 2">
                <a:extLst>
                  <a:ext uri="{FF2B5EF4-FFF2-40B4-BE49-F238E27FC236}">
                    <a16:creationId xmlns:a16="http://schemas.microsoft.com/office/drawing/2014/main" id="{4540E06A-412C-CE41-9E57-121FB374F2B8}"/>
                  </a:ext>
                </a:extLst>
              </p:cNvPr>
              <p:cNvSpPr>
                <a:spLocks noGrp="1" noRot="1" noChangeAspect="1" noMove="1" noResize="1" noEditPoints="1" noAdjustHandles="1" noChangeArrowheads="1" noChangeShapeType="1" noTextEdit="1"/>
              </p:cNvSpPr>
              <p:nvPr>
                <p:ph idx="1"/>
              </p:nvPr>
            </p:nvSpPr>
            <p:spPr>
              <a:xfrm>
                <a:off x="479376" y="1043252"/>
                <a:ext cx="11418776" cy="5113282"/>
              </a:xfrm>
              <a:blipFill>
                <a:blip r:embed="rId3"/>
                <a:stretch>
                  <a:fillRect l="-1922" t="-2026"/>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id="{85E636C3-A315-5A44-AEB6-E49847757912}"/>
              </a:ext>
            </a:extLst>
          </p:cNvPr>
          <p:cNvSpPr>
            <a:spLocks noGrp="1"/>
          </p:cNvSpPr>
          <p:nvPr>
            <p:ph type="sldNum" sz="quarter" idx="12"/>
          </p:nvPr>
        </p:nvSpPr>
        <p:spPr/>
        <p:txBody>
          <a:bodyPr/>
          <a:lstStyle/>
          <a:p>
            <a:fld id="{89DB14B3-731A-4352-BC82-B1993596BD11}" type="slidenum">
              <a:rPr lang="zh-CN" altLang="en-US" smtClean="0"/>
              <a:pPr/>
              <a:t>32</a:t>
            </a:fld>
            <a:endParaRPr lang="zh-CN" altLang="en-US" dirty="0"/>
          </a:p>
        </p:txBody>
      </p:sp>
    </p:spTree>
    <p:extLst>
      <p:ext uri="{BB962C8B-B14F-4D97-AF65-F5344CB8AC3E}">
        <p14:creationId xmlns:p14="http://schemas.microsoft.com/office/powerpoint/2010/main" val="3304165088"/>
      </p:ext>
    </p:extLst>
  </p:cSld>
  <p:clrMapOvr>
    <a:masterClrMapping/>
  </p:clrMapOvr>
  <p:transition spd="med">
    <p:cut/>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25C303-6879-D547-8125-F07718E64B38}"/>
              </a:ext>
            </a:extLst>
          </p:cNvPr>
          <p:cNvSpPr>
            <a:spLocks noGrp="1"/>
          </p:cNvSpPr>
          <p:nvPr>
            <p:ph type="title"/>
          </p:nvPr>
        </p:nvSpPr>
        <p:spPr>
          <a:xfrm>
            <a:off x="660400" y="228602"/>
            <a:ext cx="10657633" cy="784225"/>
          </a:xfrm>
        </p:spPr>
        <p:txBody>
          <a:bodyPr/>
          <a:lstStyle/>
          <a:p>
            <a:r>
              <a:rPr lang="en-US" altLang="zh-CN" sz="3200" dirty="0">
                <a:solidFill>
                  <a:schemeClr val="tx1"/>
                </a:solidFill>
                <a:latin typeface="Times New Roman" panose="02020603050405020304" pitchFamily="18" charset="0"/>
                <a:cs typeface="Times New Roman" panose="02020603050405020304" pitchFamily="18" charset="0"/>
              </a:rPr>
              <a:t>Fourier Series Representation</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4540E06A-412C-CE41-9E57-121FB374F2B8}"/>
                  </a:ext>
                </a:extLst>
              </p:cNvPr>
              <p:cNvSpPr>
                <a:spLocks noGrp="1"/>
              </p:cNvSpPr>
              <p:nvPr>
                <p:ph idx="1"/>
              </p:nvPr>
            </p:nvSpPr>
            <p:spPr>
              <a:xfrm>
                <a:off x="479376" y="1043252"/>
                <a:ext cx="11418776" cy="5113282"/>
              </a:xfrm>
            </p:spPr>
            <p:txBody>
              <a:bodyPr/>
              <a:lstStyle/>
              <a:p>
                <a:pPr marL="0" indent="0">
                  <a:buNone/>
                </a:pPr>
                <a:r>
                  <a:rPr lang="en-US" altLang="zh-CN" sz="2800" dirty="0">
                    <a:solidFill>
                      <a:schemeClr val="tx1"/>
                    </a:solidFill>
                    <a:latin typeface="Times New Roman" panose="02020603050405020304" pitchFamily="18" charset="0"/>
                    <a:cs typeface="Times New Roman" panose="02020603050405020304" pitchFamily="18" charset="0"/>
                  </a:rPr>
                  <a:t>Amplitude-phase form derived from exponential form</a:t>
                </a:r>
              </a:p>
              <a:p>
                <a:pPr>
                  <a:buFont typeface="Arial" panose="020B0604020202020204" pitchFamily="34" charset="0"/>
                  <a:buChar char="•"/>
                </a:pPr>
                <a:r>
                  <a:rPr lang="en-US" altLang="zh-CN" sz="2800" i="1" dirty="0">
                    <a:solidFill>
                      <a:schemeClr val="tx1"/>
                    </a:solidFill>
                    <a:latin typeface="Cambria Math" panose="02040503050406030204" pitchFamily="18" charset="0"/>
                    <a:cs typeface="Times New Roman" panose="02020603050405020304" pitchFamily="18" charset="0"/>
                  </a:rPr>
                  <a:t>  </a:t>
                </a:r>
                <a:r>
                  <a:rPr lang="en-US" altLang="zh-CN" sz="2800" dirty="0">
                    <a:solidFill>
                      <a:schemeClr val="tx1"/>
                    </a:solidFill>
                    <a:latin typeface="Times New Roman" panose="02020603050405020304" pitchFamily="18" charset="0"/>
                    <a:cs typeface="Times New Roman" panose="02020603050405020304" pitchFamily="18" charset="0"/>
                  </a:rPr>
                  <a:t>Use polar coordinate system to represent </a:t>
                </a:r>
                <a14:m>
                  <m:oMath xmlns:m="http://schemas.openxmlformats.org/officeDocument/2006/math">
                    <m:sSub>
                      <m:sSubPr>
                        <m:ctrlPr>
                          <a:rPr lang="en-US" altLang="zh-CN" sz="280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800"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𝑎</m:t>
                        </m:r>
                      </m:e>
                      <m:sub>
                        <m:r>
                          <a:rPr lang="en-US" altLang="zh-CN" sz="2800"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𝑘</m:t>
                        </m:r>
                      </m:sub>
                    </m:sSub>
                  </m:oMath>
                </a14:m>
                <a:r>
                  <a:rPr lang="en-US" altLang="zh-CN" sz="2800" i="1" dirty="0">
                    <a:solidFill>
                      <a:schemeClr val="tx1"/>
                    </a:solidFill>
                    <a:latin typeface="Times New Roman" panose="02020603050405020304" pitchFamily="18" charset="0"/>
                    <a:cs typeface="Times New Roman" panose="02020603050405020304" pitchFamily="18" charset="0"/>
                  </a:rPr>
                  <a:t> </a:t>
                </a:r>
                <a:r>
                  <a:rPr lang="en-US" altLang="zh-CN" sz="2800" dirty="0">
                    <a:solidFill>
                      <a:schemeClr val="tx1"/>
                    </a:solidFill>
                    <a:latin typeface="Times New Roman" panose="02020603050405020304" pitchFamily="18" charset="0"/>
                    <a:cs typeface="Times New Roman" panose="02020603050405020304" pitchFamily="18" charset="0"/>
                  </a:rPr>
                  <a:t>as: </a:t>
                </a:r>
                <a14:m>
                  <m:oMath xmlns:m="http://schemas.openxmlformats.org/officeDocument/2006/math">
                    <m:sSub>
                      <m:sSubPr>
                        <m:ctrlPr>
                          <a:rPr lang="en-US" altLang="zh-CN" sz="2800"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800"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𝑎</m:t>
                        </m:r>
                      </m:e>
                      <m:sub>
                        <m:r>
                          <a:rPr lang="en-US" altLang="zh-CN" sz="2800"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𝑘</m:t>
                        </m:r>
                      </m:sub>
                    </m:sSub>
                    <m:r>
                      <a:rPr lang="en-US" altLang="zh-CN" sz="2800" b="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CN" sz="2800" b="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800" b="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𝐴</m:t>
                        </m:r>
                      </m:e>
                      <m:sub>
                        <m:r>
                          <a:rPr lang="en-US" altLang="zh-CN" sz="2800" b="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𝑘</m:t>
                        </m:r>
                      </m:sub>
                    </m:sSub>
                    <m:sSup>
                      <m:sSupPr>
                        <m:ctrlPr>
                          <a:rPr lang="en-US" altLang="zh-CN" sz="2800" b="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800" b="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𝑒</m:t>
                        </m:r>
                      </m:e>
                      <m:sup>
                        <m:sSub>
                          <m:sSubPr>
                            <m:ctrlPr>
                              <a:rPr lang="en-US" altLang="zh-CN" sz="2800" b="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800" b="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𝑗</m:t>
                            </m:r>
                            <m:r>
                              <a:rPr lang="zh-CN" altLang="en-US" sz="2800" b="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𝜃</m:t>
                            </m:r>
                          </m:e>
                          <m:sub>
                            <m:r>
                              <a:rPr lang="en-US" altLang="zh-CN" sz="2800" b="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𝑘</m:t>
                            </m:r>
                          </m:sub>
                        </m:sSub>
                      </m:sup>
                    </m:sSup>
                  </m:oMath>
                </a14:m>
                <a:r>
                  <a:rPr lang="en-US" altLang="zh-CN" sz="2800" i="1" dirty="0">
                    <a:solidFill>
                      <a:schemeClr val="tx1"/>
                    </a:solidFill>
                    <a:latin typeface="Times New Roman" panose="02020603050405020304" pitchFamily="18" charset="0"/>
                    <a:cs typeface="Times New Roman" panose="02020603050405020304" pitchFamily="18" charset="0"/>
                  </a:rPr>
                  <a:t> </a:t>
                </a:r>
              </a:p>
              <a:p>
                <a:pPr marL="0" indent="0">
                  <a:buNone/>
                </a:pPr>
                <a14:m>
                  <m:oMathPara xmlns:m="http://schemas.openxmlformats.org/officeDocument/2006/math">
                    <m:oMathParaPr>
                      <m:jc m:val="centerGroup"/>
                    </m:oMathParaPr>
                    <m:oMath xmlns:m="http://schemas.openxmlformats.org/officeDocument/2006/math">
                      <m:r>
                        <a:rPr lang="en-US" altLang="zh-CN" sz="2800" i="1">
                          <a:solidFill>
                            <a:schemeClr val="tx1"/>
                          </a:solidFill>
                          <a:latin typeface="Cambria Math" panose="02040503050406030204" pitchFamily="18" charset="0"/>
                          <a:cs typeface="Times New Roman" panose="02020603050405020304" pitchFamily="18" charset="0"/>
                        </a:rPr>
                        <m:t>𝑥</m:t>
                      </m:r>
                      <m:d>
                        <m:dPr>
                          <m:ctrlPr>
                            <a:rPr lang="en-US" altLang="zh-CN" sz="2800" i="1">
                              <a:solidFill>
                                <a:schemeClr val="tx1"/>
                              </a:solidFill>
                              <a:latin typeface="Cambria Math" panose="02040503050406030204" pitchFamily="18" charset="0"/>
                              <a:cs typeface="Times New Roman" panose="02020603050405020304" pitchFamily="18" charset="0"/>
                            </a:rPr>
                          </m:ctrlPr>
                        </m:dPr>
                        <m:e>
                          <m:r>
                            <a:rPr lang="en-US" altLang="zh-CN" sz="2800" i="1">
                              <a:solidFill>
                                <a:schemeClr val="tx1"/>
                              </a:solidFill>
                              <a:latin typeface="Cambria Math" panose="02040503050406030204" pitchFamily="18" charset="0"/>
                              <a:cs typeface="Times New Roman" panose="02020603050405020304" pitchFamily="18" charset="0"/>
                            </a:rPr>
                            <m:t>𝑡</m:t>
                          </m:r>
                        </m:e>
                      </m:d>
                      <m:r>
                        <a:rPr lang="en-US" altLang="zh-CN" sz="2800" i="1">
                          <a:solidFill>
                            <a:schemeClr val="tx1"/>
                          </a:solidFill>
                          <a:latin typeface="Cambria Math" panose="02040503050406030204" pitchFamily="18" charset="0"/>
                          <a:cs typeface="Times New Roman" panose="02020603050405020304" pitchFamily="18" charset="0"/>
                        </a:rPr>
                        <m:t>=</m:t>
                      </m:r>
                      <m:nary>
                        <m:naryPr>
                          <m:chr m:val="∑"/>
                          <m:ctrlPr>
                            <a:rPr lang="en-US" altLang="zh-CN" sz="2800" i="1">
                              <a:solidFill>
                                <a:schemeClr val="tx1"/>
                              </a:solidFill>
                              <a:latin typeface="Cambria Math" panose="02040503050406030204" pitchFamily="18" charset="0"/>
                              <a:cs typeface="Times New Roman" panose="02020603050405020304" pitchFamily="18" charset="0"/>
                            </a:rPr>
                          </m:ctrlPr>
                        </m:naryPr>
                        <m:sub>
                          <m:r>
                            <m:rPr>
                              <m:brk m:alnAt="23"/>
                            </m:rPr>
                            <a:rPr lang="en-US" altLang="zh-CN" sz="2800" i="1">
                              <a:solidFill>
                                <a:schemeClr val="tx1"/>
                              </a:solidFill>
                              <a:latin typeface="Cambria Math" panose="02040503050406030204" pitchFamily="18" charset="0"/>
                              <a:cs typeface="Times New Roman" panose="02020603050405020304" pitchFamily="18" charset="0"/>
                            </a:rPr>
                            <m:t>𝑘</m:t>
                          </m:r>
                          <m:r>
                            <a:rPr lang="en-US" altLang="zh-CN" sz="2800" i="1">
                              <a:solidFill>
                                <a:schemeClr val="tx1"/>
                              </a:solidFill>
                              <a:latin typeface="Cambria Math" panose="02040503050406030204" pitchFamily="18" charset="0"/>
                              <a:cs typeface="Times New Roman" panose="02020603050405020304" pitchFamily="18" charset="0"/>
                            </a:rPr>
                            <m:t>=−</m:t>
                          </m:r>
                          <m:r>
                            <a:rPr lang="en-US" altLang="zh-CN" sz="2800"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sub>
                        <m:sup>
                          <m:r>
                            <a:rPr lang="en-US" altLang="zh-CN" sz="2800"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sup>
                        <m:e>
                          <m:sSub>
                            <m:sSubPr>
                              <m:ctrlPr>
                                <a:rPr lang="en-US" altLang="zh-CN" sz="2800"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800"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𝑎</m:t>
                              </m:r>
                            </m:e>
                            <m:sub>
                              <m:r>
                                <a:rPr lang="en-US" altLang="zh-CN" sz="2800"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𝑘</m:t>
                              </m:r>
                            </m:sub>
                          </m:sSub>
                          <m:sSup>
                            <m:sSupPr>
                              <m:ctrlPr>
                                <a:rPr lang="en-US" altLang="zh-CN" sz="2800" i="1">
                                  <a:solidFill>
                                    <a:schemeClr val="tx1"/>
                                  </a:solidFill>
                                  <a:latin typeface="Cambria Math" panose="02040503050406030204" pitchFamily="18" charset="0"/>
                                  <a:cs typeface="Times New Roman" panose="02020603050405020304" pitchFamily="18" charset="0"/>
                                </a:rPr>
                              </m:ctrlPr>
                            </m:sSupPr>
                            <m:e>
                              <m:r>
                                <a:rPr lang="en-US" altLang="zh-CN" sz="2800" i="1">
                                  <a:solidFill>
                                    <a:schemeClr val="tx1"/>
                                  </a:solidFill>
                                  <a:latin typeface="Cambria Math" panose="02040503050406030204" pitchFamily="18" charset="0"/>
                                  <a:cs typeface="Times New Roman" panose="02020603050405020304" pitchFamily="18" charset="0"/>
                                </a:rPr>
                                <m:t>𝑒</m:t>
                              </m:r>
                            </m:e>
                            <m:sup>
                              <m:r>
                                <a:rPr lang="en-US" altLang="zh-CN" sz="2800" i="1">
                                  <a:solidFill>
                                    <a:schemeClr val="tx1"/>
                                  </a:solidFill>
                                  <a:latin typeface="Cambria Math" panose="02040503050406030204" pitchFamily="18" charset="0"/>
                                  <a:cs typeface="Times New Roman" panose="02020603050405020304" pitchFamily="18" charset="0"/>
                                </a:rPr>
                                <m:t>𝑗𝑘</m:t>
                              </m:r>
                              <m:sSub>
                                <m:sSubPr>
                                  <m:ctrlPr>
                                    <a:rPr lang="en-US" altLang="zh-CN" sz="2800" i="1">
                                      <a:solidFill>
                                        <a:schemeClr val="tx1"/>
                                      </a:solidFill>
                                      <a:latin typeface="Cambria Math" panose="02040503050406030204" pitchFamily="18" charset="0"/>
                                      <a:cs typeface="Times New Roman" panose="02020603050405020304" pitchFamily="18" charset="0"/>
                                    </a:rPr>
                                  </m:ctrlPr>
                                </m:sSubPr>
                                <m:e>
                                  <m:r>
                                    <a:rPr lang="zh-CN" altLang="en-US" sz="2800" i="1">
                                      <a:solidFill>
                                        <a:schemeClr val="tx1"/>
                                      </a:solidFill>
                                      <a:latin typeface="Cambria Math" panose="02040503050406030204" pitchFamily="18" charset="0"/>
                                      <a:cs typeface="Times New Roman" panose="02020603050405020304" pitchFamily="18" charset="0"/>
                                    </a:rPr>
                                    <m:t>𝜔</m:t>
                                  </m:r>
                                </m:e>
                                <m:sub>
                                  <m:r>
                                    <a:rPr lang="en-US" altLang="zh-CN" sz="2800" i="1">
                                      <a:solidFill>
                                        <a:schemeClr val="tx1"/>
                                      </a:solidFill>
                                      <a:latin typeface="Cambria Math" panose="02040503050406030204" pitchFamily="18" charset="0"/>
                                      <a:cs typeface="Times New Roman" panose="02020603050405020304" pitchFamily="18" charset="0"/>
                                    </a:rPr>
                                    <m:t>0</m:t>
                                  </m:r>
                                </m:sub>
                              </m:sSub>
                              <m:r>
                                <a:rPr lang="en-US" altLang="zh-CN" sz="2800" i="1">
                                  <a:solidFill>
                                    <a:schemeClr val="tx1"/>
                                  </a:solidFill>
                                  <a:latin typeface="Cambria Math" panose="02040503050406030204" pitchFamily="18" charset="0"/>
                                  <a:cs typeface="Times New Roman" panose="02020603050405020304" pitchFamily="18" charset="0"/>
                                </a:rPr>
                                <m:t>𝑡</m:t>
                              </m:r>
                            </m:sup>
                          </m:sSup>
                        </m:e>
                      </m:nary>
                    </m:oMath>
                  </m:oMathPara>
                </a14:m>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r>
                        <a:rPr lang="en-US" altLang="zh-CN" sz="2800" i="1" smtClean="0">
                          <a:solidFill>
                            <a:schemeClr val="tx1"/>
                          </a:solidFill>
                          <a:latin typeface="Cambria Math" panose="02040503050406030204" pitchFamily="18" charset="0"/>
                          <a:cs typeface="Times New Roman" panose="02020603050405020304" pitchFamily="18" charset="0"/>
                        </a:rPr>
                        <m:t>=</m:t>
                      </m:r>
                      <m:sSub>
                        <m:sSubPr>
                          <m:ctrlPr>
                            <a:rPr lang="en-US" altLang="zh-CN" sz="2800" i="1" smtClean="0">
                              <a:solidFill>
                                <a:schemeClr val="tx1"/>
                              </a:solidFill>
                              <a:latin typeface="Cambria Math" panose="02040503050406030204" pitchFamily="18" charset="0"/>
                              <a:cs typeface="Times New Roman" panose="02020603050405020304" pitchFamily="18" charset="0"/>
                            </a:rPr>
                          </m:ctrlPr>
                        </m:sSubPr>
                        <m:e>
                          <m:r>
                            <a:rPr lang="en-US" altLang="zh-CN" sz="2800" b="0" i="1" smtClean="0">
                              <a:solidFill>
                                <a:schemeClr val="tx1"/>
                              </a:solidFill>
                              <a:latin typeface="Cambria Math" panose="02040503050406030204" pitchFamily="18" charset="0"/>
                              <a:cs typeface="Times New Roman" panose="02020603050405020304" pitchFamily="18" charset="0"/>
                            </a:rPr>
                            <m:t>𝑎</m:t>
                          </m:r>
                        </m:e>
                        <m:sub>
                          <m:r>
                            <a:rPr lang="en-US" altLang="zh-CN" sz="2800" b="0" i="1" smtClean="0">
                              <a:solidFill>
                                <a:schemeClr val="tx1"/>
                              </a:solidFill>
                              <a:latin typeface="Cambria Math" panose="02040503050406030204" pitchFamily="18" charset="0"/>
                              <a:cs typeface="Times New Roman" panose="02020603050405020304" pitchFamily="18" charset="0"/>
                            </a:rPr>
                            <m:t>0</m:t>
                          </m:r>
                        </m:sub>
                      </m:sSub>
                      <m:r>
                        <a:rPr lang="en-US" altLang="zh-CN" sz="2800" b="0" i="1" smtClean="0">
                          <a:solidFill>
                            <a:schemeClr val="tx1"/>
                          </a:solidFill>
                          <a:latin typeface="Cambria Math" panose="02040503050406030204" pitchFamily="18" charset="0"/>
                          <a:cs typeface="Times New Roman" panose="02020603050405020304" pitchFamily="18" charset="0"/>
                        </a:rPr>
                        <m:t>+</m:t>
                      </m:r>
                      <m:nary>
                        <m:naryPr>
                          <m:chr m:val="∑"/>
                          <m:ctrlPr>
                            <a:rPr lang="en-US" altLang="zh-CN" sz="2800" i="1">
                              <a:solidFill>
                                <a:schemeClr val="tx1"/>
                              </a:solidFill>
                              <a:latin typeface="Cambria Math" panose="02040503050406030204" pitchFamily="18" charset="0"/>
                              <a:cs typeface="Times New Roman" panose="02020603050405020304" pitchFamily="18" charset="0"/>
                            </a:rPr>
                          </m:ctrlPr>
                        </m:naryPr>
                        <m:sub>
                          <m:r>
                            <m:rPr>
                              <m:brk m:alnAt="23"/>
                            </m:rPr>
                            <a:rPr lang="en-US" altLang="zh-CN" sz="2800" i="1">
                              <a:solidFill>
                                <a:schemeClr val="tx1"/>
                              </a:solidFill>
                              <a:latin typeface="Cambria Math" panose="02040503050406030204" pitchFamily="18" charset="0"/>
                              <a:cs typeface="Times New Roman" panose="02020603050405020304" pitchFamily="18" charset="0"/>
                            </a:rPr>
                            <m:t>𝑘</m:t>
                          </m:r>
                          <m:r>
                            <a:rPr lang="en-US" altLang="zh-CN" sz="2800" i="1">
                              <a:solidFill>
                                <a:schemeClr val="tx1"/>
                              </a:solidFill>
                              <a:latin typeface="Cambria Math" panose="02040503050406030204" pitchFamily="18" charset="0"/>
                              <a:cs typeface="Times New Roman" panose="02020603050405020304" pitchFamily="18" charset="0"/>
                            </a:rPr>
                            <m:t>=</m:t>
                          </m:r>
                          <m:r>
                            <a:rPr lang="en-US" altLang="zh-CN" sz="2800" b="0" i="1" smtClean="0">
                              <a:solidFill>
                                <a:schemeClr val="tx1"/>
                              </a:solidFill>
                              <a:latin typeface="Cambria Math" panose="02040503050406030204" pitchFamily="18" charset="0"/>
                              <a:cs typeface="Times New Roman" panose="02020603050405020304" pitchFamily="18" charset="0"/>
                            </a:rPr>
                            <m:t>1</m:t>
                          </m:r>
                        </m:sub>
                        <m:sup>
                          <m:r>
                            <a:rPr lang="en-US" altLang="zh-CN" sz="2800"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sup>
                        <m:e>
                          <m:r>
                            <a:rPr lang="en-US" altLang="zh-CN" sz="2800" b="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2</m:t>
                          </m:r>
                          <m:sSub>
                            <m:sSubPr>
                              <m:ctrlPr>
                                <a:rPr lang="en-US" altLang="zh-CN" sz="2800"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800" b="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ℝ</m:t>
                              </m:r>
                              <m:r>
                                <a:rPr lang="en-US" altLang="zh-CN" sz="2800" b="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zh-CN" sz="2800"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𝑎</m:t>
                              </m:r>
                            </m:e>
                            <m:sub>
                              <m:r>
                                <a:rPr lang="en-US" altLang="zh-CN" sz="2800"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𝑘</m:t>
                              </m:r>
                            </m:sub>
                          </m:sSub>
                          <m:sSup>
                            <m:sSupPr>
                              <m:ctrlPr>
                                <a:rPr lang="en-US" altLang="zh-CN" sz="2800" i="1">
                                  <a:solidFill>
                                    <a:schemeClr val="tx1"/>
                                  </a:solidFill>
                                  <a:latin typeface="Cambria Math" panose="02040503050406030204" pitchFamily="18" charset="0"/>
                                  <a:cs typeface="Times New Roman" panose="02020603050405020304" pitchFamily="18" charset="0"/>
                                </a:rPr>
                              </m:ctrlPr>
                            </m:sSupPr>
                            <m:e>
                              <m:r>
                                <a:rPr lang="en-US" altLang="zh-CN" sz="2800" i="1">
                                  <a:solidFill>
                                    <a:schemeClr val="tx1"/>
                                  </a:solidFill>
                                  <a:latin typeface="Cambria Math" panose="02040503050406030204" pitchFamily="18" charset="0"/>
                                  <a:cs typeface="Times New Roman" panose="02020603050405020304" pitchFamily="18" charset="0"/>
                                </a:rPr>
                                <m:t>𝑒</m:t>
                              </m:r>
                            </m:e>
                            <m:sup>
                              <m:r>
                                <a:rPr lang="en-US" altLang="zh-CN" sz="2800" i="1">
                                  <a:solidFill>
                                    <a:schemeClr val="tx1"/>
                                  </a:solidFill>
                                  <a:latin typeface="Cambria Math" panose="02040503050406030204" pitchFamily="18" charset="0"/>
                                  <a:cs typeface="Times New Roman" panose="02020603050405020304" pitchFamily="18" charset="0"/>
                                </a:rPr>
                                <m:t>𝑗𝑘</m:t>
                              </m:r>
                              <m:sSub>
                                <m:sSubPr>
                                  <m:ctrlPr>
                                    <a:rPr lang="en-US" altLang="zh-CN" sz="2800" i="1">
                                      <a:solidFill>
                                        <a:schemeClr val="tx1"/>
                                      </a:solidFill>
                                      <a:latin typeface="Cambria Math" panose="02040503050406030204" pitchFamily="18" charset="0"/>
                                      <a:cs typeface="Times New Roman" panose="02020603050405020304" pitchFamily="18" charset="0"/>
                                    </a:rPr>
                                  </m:ctrlPr>
                                </m:sSubPr>
                                <m:e>
                                  <m:r>
                                    <a:rPr lang="zh-CN" altLang="en-US" sz="2800" i="1">
                                      <a:solidFill>
                                        <a:schemeClr val="tx1"/>
                                      </a:solidFill>
                                      <a:latin typeface="Cambria Math" panose="02040503050406030204" pitchFamily="18" charset="0"/>
                                      <a:cs typeface="Times New Roman" panose="02020603050405020304" pitchFamily="18" charset="0"/>
                                    </a:rPr>
                                    <m:t>𝜔</m:t>
                                  </m:r>
                                </m:e>
                                <m:sub>
                                  <m:r>
                                    <a:rPr lang="en-US" altLang="zh-CN" sz="2800" i="1">
                                      <a:solidFill>
                                        <a:schemeClr val="tx1"/>
                                      </a:solidFill>
                                      <a:latin typeface="Cambria Math" panose="02040503050406030204" pitchFamily="18" charset="0"/>
                                      <a:cs typeface="Times New Roman" panose="02020603050405020304" pitchFamily="18" charset="0"/>
                                    </a:rPr>
                                    <m:t>0</m:t>
                                  </m:r>
                                </m:sub>
                              </m:sSub>
                              <m:r>
                                <a:rPr lang="en-US" altLang="zh-CN" sz="2800" i="1">
                                  <a:solidFill>
                                    <a:schemeClr val="tx1"/>
                                  </a:solidFill>
                                  <a:latin typeface="Cambria Math" panose="02040503050406030204" pitchFamily="18" charset="0"/>
                                  <a:cs typeface="Times New Roman" panose="02020603050405020304" pitchFamily="18" charset="0"/>
                                </a:rPr>
                                <m:t>𝑡</m:t>
                              </m:r>
                            </m:sup>
                          </m:sSup>
                          <m:r>
                            <a:rPr lang="en-US" altLang="zh-CN" sz="2800" b="0" i="1" smtClean="0">
                              <a:solidFill>
                                <a:schemeClr val="tx1"/>
                              </a:solidFill>
                              <a:latin typeface="Cambria Math" panose="02040503050406030204" pitchFamily="18" charset="0"/>
                              <a:cs typeface="Times New Roman" panose="02020603050405020304" pitchFamily="18" charset="0"/>
                            </a:rPr>
                            <m:t>}</m:t>
                          </m:r>
                        </m:e>
                      </m:nary>
                      <m:r>
                        <a:rPr lang="en-US" altLang="zh-CN" sz="2800" i="1">
                          <a:solidFill>
                            <a:schemeClr val="tx1"/>
                          </a:solidFill>
                          <a:latin typeface="Cambria Math" panose="02040503050406030204" pitchFamily="18" charset="0"/>
                          <a:cs typeface="Times New Roman" panose="02020603050405020304" pitchFamily="18" charset="0"/>
                        </a:rPr>
                        <m:t>=</m:t>
                      </m:r>
                      <m:sSub>
                        <m:sSubPr>
                          <m:ctrlPr>
                            <a:rPr lang="en-US" altLang="zh-CN" sz="2800" i="1">
                              <a:solidFill>
                                <a:schemeClr val="tx1"/>
                              </a:solidFill>
                              <a:latin typeface="Cambria Math" panose="02040503050406030204" pitchFamily="18" charset="0"/>
                              <a:cs typeface="Times New Roman" panose="02020603050405020304" pitchFamily="18" charset="0"/>
                            </a:rPr>
                          </m:ctrlPr>
                        </m:sSubPr>
                        <m:e>
                          <m:r>
                            <a:rPr lang="en-US" altLang="zh-CN" sz="2800" i="1">
                              <a:solidFill>
                                <a:schemeClr val="tx1"/>
                              </a:solidFill>
                              <a:latin typeface="Cambria Math" panose="02040503050406030204" pitchFamily="18" charset="0"/>
                              <a:cs typeface="Times New Roman" panose="02020603050405020304" pitchFamily="18" charset="0"/>
                            </a:rPr>
                            <m:t>𝑎</m:t>
                          </m:r>
                        </m:e>
                        <m:sub>
                          <m:r>
                            <a:rPr lang="en-US" altLang="zh-CN" sz="2800" i="1">
                              <a:solidFill>
                                <a:schemeClr val="tx1"/>
                              </a:solidFill>
                              <a:latin typeface="Cambria Math" panose="02040503050406030204" pitchFamily="18" charset="0"/>
                              <a:cs typeface="Times New Roman" panose="02020603050405020304" pitchFamily="18" charset="0"/>
                            </a:rPr>
                            <m:t>0</m:t>
                          </m:r>
                        </m:sub>
                      </m:sSub>
                      <m:r>
                        <a:rPr lang="en-US" altLang="zh-CN" sz="2800" i="1">
                          <a:solidFill>
                            <a:schemeClr val="tx1"/>
                          </a:solidFill>
                          <a:latin typeface="Cambria Math" panose="02040503050406030204" pitchFamily="18" charset="0"/>
                          <a:cs typeface="Times New Roman" panose="02020603050405020304" pitchFamily="18" charset="0"/>
                        </a:rPr>
                        <m:t>+</m:t>
                      </m:r>
                      <m:nary>
                        <m:naryPr>
                          <m:chr m:val="∑"/>
                          <m:ctrlPr>
                            <a:rPr lang="en-US" altLang="zh-CN" sz="2800" i="1">
                              <a:solidFill>
                                <a:schemeClr val="tx1"/>
                              </a:solidFill>
                              <a:latin typeface="Cambria Math" panose="02040503050406030204" pitchFamily="18" charset="0"/>
                              <a:cs typeface="Times New Roman" panose="02020603050405020304" pitchFamily="18" charset="0"/>
                            </a:rPr>
                          </m:ctrlPr>
                        </m:naryPr>
                        <m:sub>
                          <m:r>
                            <m:rPr>
                              <m:brk m:alnAt="23"/>
                            </m:rPr>
                            <a:rPr lang="en-US" altLang="zh-CN" sz="2800" i="1">
                              <a:solidFill>
                                <a:schemeClr val="tx1"/>
                              </a:solidFill>
                              <a:latin typeface="Cambria Math" panose="02040503050406030204" pitchFamily="18" charset="0"/>
                              <a:cs typeface="Times New Roman" panose="02020603050405020304" pitchFamily="18" charset="0"/>
                            </a:rPr>
                            <m:t>𝑘</m:t>
                          </m:r>
                          <m:r>
                            <a:rPr lang="en-US" altLang="zh-CN" sz="2800" i="1">
                              <a:solidFill>
                                <a:schemeClr val="tx1"/>
                              </a:solidFill>
                              <a:latin typeface="Cambria Math" panose="02040503050406030204" pitchFamily="18" charset="0"/>
                              <a:cs typeface="Times New Roman" panose="02020603050405020304" pitchFamily="18" charset="0"/>
                            </a:rPr>
                            <m:t>=1</m:t>
                          </m:r>
                        </m:sub>
                        <m:sup>
                          <m:r>
                            <a:rPr lang="en-US" altLang="zh-CN" sz="2800"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sup>
                        <m:e>
                          <m:r>
                            <a:rPr lang="en-US" altLang="zh-CN" sz="2800" b="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2</m:t>
                          </m:r>
                          <m:sSub>
                            <m:sSubPr>
                              <m:ctrlPr>
                                <a:rPr lang="en-US" altLang="zh-CN" sz="2800"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800"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𝐴</m:t>
                              </m:r>
                            </m:e>
                            <m:sub>
                              <m:r>
                                <a:rPr lang="en-US" altLang="zh-CN" sz="2800"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𝑘</m:t>
                              </m:r>
                            </m:sub>
                          </m:sSub>
                          <m:r>
                            <a:rPr lang="en-US" altLang="zh-CN" sz="2800"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ℝ</m:t>
                          </m:r>
                          <m:r>
                            <a:rPr lang="en-US" altLang="zh-CN" sz="2800"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sSup>
                            <m:sSupPr>
                              <m:ctrlPr>
                                <a:rPr lang="en-US" altLang="zh-CN" sz="2800" i="1">
                                  <a:solidFill>
                                    <a:schemeClr val="tx1"/>
                                  </a:solidFill>
                                  <a:latin typeface="Cambria Math" panose="02040503050406030204" pitchFamily="18" charset="0"/>
                                  <a:cs typeface="Times New Roman" panose="02020603050405020304" pitchFamily="18" charset="0"/>
                                </a:rPr>
                              </m:ctrlPr>
                            </m:sSupPr>
                            <m:e>
                              <m:r>
                                <a:rPr lang="en-US" altLang="zh-CN" sz="2800" i="1">
                                  <a:solidFill>
                                    <a:schemeClr val="tx1"/>
                                  </a:solidFill>
                                  <a:latin typeface="Cambria Math" panose="02040503050406030204" pitchFamily="18" charset="0"/>
                                  <a:cs typeface="Times New Roman" panose="02020603050405020304" pitchFamily="18" charset="0"/>
                                </a:rPr>
                                <m:t>𝑒</m:t>
                              </m:r>
                            </m:e>
                            <m:sup>
                              <m:r>
                                <a:rPr lang="en-US" altLang="zh-CN" sz="2800" i="1">
                                  <a:solidFill>
                                    <a:schemeClr val="tx1"/>
                                  </a:solidFill>
                                  <a:latin typeface="Cambria Math" panose="02040503050406030204" pitchFamily="18" charset="0"/>
                                  <a:cs typeface="Times New Roman" panose="02020603050405020304" pitchFamily="18" charset="0"/>
                                </a:rPr>
                                <m:t>𝑗</m:t>
                              </m:r>
                              <m:r>
                                <a:rPr lang="en-US" altLang="zh-CN" sz="2800" b="0" i="1" smtClean="0">
                                  <a:solidFill>
                                    <a:schemeClr val="tx1"/>
                                  </a:solidFill>
                                  <a:latin typeface="Cambria Math" panose="02040503050406030204" pitchFamily="18" charset="0"/>
                                  <a:cs typeface="Times New Roman" panose="02020603050405020304" pitchFamily="18" charset="0"/>
                                </a:rPr>
                                <m:t>(</m:t>
                              </m:r>
                              <m:r>
                                <a:rPr lang="en-US" altLang="zh-CN" sz="2800" i="1">
                                  <a:solidFill>
                                    <a:schemeClr val="tx1"/>
                                  </a:solidFill>
                                  <a:latin typeface="Cambria Math" panose="02040503050406030204" pitchFamily="18" charset="0"/>
                                  <a:cs typeface="Times New Roman" panose="02020603050405020304" pitchFamily="18" charset="0"/>
                                </a:rPr>
                                <m:t>𝑘</m:t>
                              </m:r>
                              <m:sSub>
                                <m:sSubPr>
                                  <m:ctrlPr>
                                    <a:rPr lang="en-US" altLang="zh-CN" sz="2800" i="1">
                                      <a:solidFill>
                                        <a:schemeClr val="tx1"/>
                                      </a:solidFill>
                                      <a:latin typeface="Cambria Math" panose="02040503050406030204" pitchFamily="18" charset="0"/>
                                      <a:cs typeface="Times New Roman" panose="02020603050405020304" pitchFamily="18" charset="0"/>
                                    </a:rPr>
                                  </m:ctrlPr>
                                </m:sSubPr>
                                <m:e>
                                  <m:r>
                                    <a:rPr lang="zh-CN" altLang="en-US" sz="2800" i="1">
                                      <a:solidFill>
                                        <a:schemeClr val="tx1"/>
                                      </a:solidFill>
                                      <a:latin typeface="Cambria Math" panose="02040503050406030204" pitchFamily="18" charset="0"/>
                                      <a:cs typeface="Times New Roman" panose="02020603050405020304" pitchFamily="18" charset="0"/>
                                    </a:rPr>
                                    <m:t>𝜔</m:t>
                                  </m:r>
                                </m:e>
                                <m:sub>
                                  <m:r>
                                    <a:rPr lang="en-US" altLang="zh-CN" sz="2800" i="1">
                                      <a:solidFill>
                                        <a:schemeClr val="tx1"/>
                                      </a:solidFill>
                                      <a:latin typeface="Cambria Math" panose="02040503050406030204" pitchFamily="18" charset="0"/>
                                      <a:cs typeface="Times New Roman" panose="02020603050405020304" pitchFamily="18" charset="0"/>
                                    </a:rPr>
                                    <m:t>0</m:t>
                                  </m:r>
                                </m:sub>
                              </m:sSub>
                              <m:r>
                                <a:rPr lang="en-US" altLang="zh-CN" sz="2800" i="1">
                                  <a:solidFill>
                                    <a:schemeClr val="tx1"/>
                                  </a:solidFill>
                                  <a:latin typeface="Cambria Math" panose="02040503050406030204" pitchFamily="18" charset="0"/>
                                  <a:cs typeface="Times New Roman" panose="02020603050405020304" pitchFamily="18" charset="0"/>
                                </a:rPr>
                                <m:t>𝑡</m:t>
                              </m:r>
                              <m:r>
                                <a:rPr lang="en-US" altLang="zh-CN" sz="2800" b="0" i="1" smtClean="0">
                                  <a:solidFill>
                                    <a:schemeClr val="tx1"/>
                                  </a:solidFill>
                                  <a:latin typeface="Cambria Math" panose="02040503050406030204" pitchFamily="18" charset="0"/>
                                  <a:cs typeface="Times New Roman" panose="02020603050405020304" pitchFamily="18" charset="0"/>
                                </a:rPr>
                                <m:t>+</m:t>
                              </m:r>
                              <m:sSub>
                                <m:sSubPr>
                                  <m:ctrlPr>
                                    <a:rPr lang="en-US" altLang="zh-CN" sz="2800"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zh-CN" altLang="en-US" sz="2800"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𝜃</m:t>
                                  </m:r>
                                </m:e>
                                <m:sub>
                                  <m:r>
                                    <a:rPr lang="en-US" altLang="zh-CN" sz="2800"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𝑘</m:t>
                                  </m:r>
                                </m:sub>
                              </m:sSub>
                              <m:r>
                                <a:rPr lang="en-US" altLang="zh-CN" sz="2800" b="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sup>
                          </m:sSup>
                          <m:r>
                            <a:rPr lang="en-US" altLang="zh-CN" sz="2800" i="1">
                              <a:solidFill>
                                <a:schemeClr val="tx1"/>
                              </a:solidFill>
                              <a:latin typeface="Cambria Math" panose="02040503050406030204" pitchFamily="18" charset="0"/>
                              <a:cs typeface="Times New Roman" panose="02020603050405020304" pitchFamily="18" charset="0"/>
                            </a:rPr>
                            <m:t>}</m:t>
                          </m:r>
                        </m:e>
                      </m:nary>
                    </m:oMath>
                  </m:oMathPara>
                </a14:m>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r>
                        <a:rPr lang="en-US" altLang="zh-CN" sz="2800" i="1" smtClean="0">
                          <a:solidFill>
                            <a:schemeClr val="tx1"/>
                          </a:solidFill>
                          <a:latin typeface="Cambria Math" panose="02040503050406030204" pitchFamily="18" charset="0"/>
                          <a:cs typeface="Times New Roman" panose="02020603050405020304" pitchFamily="18" charset="0"/>
                        </a:rPr>
                        <m:t>=</m:t>
                      </m:r>
                      <m:sSub>
                        <m:sSubPr>
                          <m:ctrlPr>
                            <a:rPr lang="en-US" altLang="zh-CN" sz="2800" i="1">
                              <a:solidFill>
                                <a:schemeClr val="tx1"/>
                              </a:solidFill>
                              <a:latin typeface="Cambria Math" panose="02040503050406030204" pitchFamily="18" charset="0"/>
                              <a:cs typeface="Times New Roman" panose="02020603050405020304" pitchFamily="18" charset="0"/>
                            </a:rPr>
                          </m:ctrlPr>
                        </m:sSubPr>
                        <m:e>
                          <m:r>
                            <a:rPr lang="en-US" altLang="zh-CN" sz="2800" i="1">
                              <a:solidFill>
                                <a:schemeClr val="tx1"/>
                              </a:solidFill>
                              <a:latin typeface="Cambria Math" panose="02040503050406030204" pitchFamily="18" charset="0"/>
                              <a:cs typeface="Times New Roman" panose="02020603050405020304" pitchFamily="18" charset="0"/>
                            </a:rPr>
                            <m:t>𝑎</m:t>
                          </m:r>
                        </m:e>
                        <m:sub>
                          <m:r>
                            <a:rPr lang="en-US" altLang="zh-CN" sz="2800" i="1">
                              <a:solidFill>
                                <a:schemeClr val="tx1"/>
                              </a:solidFill>
                              <a:latin typeface="Cambria Math" panose="02040503050406030204" pitchFamily="18" charset="0"/>
                              <a:cs typeface="Times New Roman" panose="02020603050405020304" pitchFamily="18" charset="0"/>
                            </a:rPr>
                            <m:t>0</m:t>
                          </m:r>
                        </m:sub>
                      </m:sSub>
                      <m:r>
                        <a:rPr lang="en-US" altLang="zh-CN" sz="2800" i="1">
                          <a:solidFill>
                            <a:schemeClr val="tx1"/>
                          </a:solidFill>
                          <a:latin typeface="Cambria Math" panose="02040503050406030204" pitchFamily="18" charset="0"/>
                          <a:cs typeface="Times New Roman" panose="02020603050405020304" pitchFamily="18" charset="0"/>
                        </a:rPr>
                        <m:t>+</m:t>
                      </m:r>
                      <m:r>
                        <a:rPr lang="en-US" altLang="zh-CN" sz="2800" b="0" i="1" smtClean="0">
                          <a:solidFill>
                            <a:schemeClr val="tx1"/>
                          </a:solidFill>
                          <a:latin typeface="Cambria Math" panose="02040503050406030204" pitchFamily="18" charset="0"/>
                          <a:cs typeface="Times New Roman" panose="02020603050405020304" pitchFamily="18" charset="0"/>
                        </a:rPr>
                        <m:t>2</m:t>
                      </m:r>
                      <m:nary>
                        <m:naryPr>
                          <m:chr m:val="∑"/>
                          <m:ctrlPr>
                            <a:rPr lang="en-US" altLang="zh-CN" sz="2800" i="1">
                              <a:solidFill>
                                <a:schemeClr val="tx1"/>
                              </a:solidFill>
                              <a:latin typeface="Cambria Math" panose="02040503050406030204" pitchFamily="18" charset="0"/>
                              <a:cs typeface="Times New Roman" panose="02020603050405020304" pitchFamily="18" charset="0"/>
                            </a:rPr>
                          </m:ctrlPr>
                        </m:naryPr>
                        <m:sub>
                          <m:r>
                            <m:rPr>
                              <m:brk m:alnAt="23"/>
                            </m:rPr>
                            <a:rPr lang="en-US" altLang="zh-CN" sz="2800" i="1">
                              <a:solidFill>
                                <a:schemeClr val="tx1"/>
                              </a:solidFill>
                              <a:latin typeface="Cambria Math" panose="02040503050406030204" pitchFamily="18" charset="0"/>
                              <a:cs typeface="Times New Roman" panose="02020603050405020304" pitchFamily="18" charset="0"/>
                            </a:rPr>
                            <m:t>𝑘</m:t>
                          </m:r>
                          <m:r>
                            <a:rPr lang="en-US" altLang="zh-CN" sz="2800" i="1">
                              <a:solidFill>
                                <a:schemeClr val="tx1"/>
                              </a:solidFill>
                              <a:latin typeface="Cambria Math" panose="02040503050406030204" pitchFamily="18" charset="0"/>
                              <a:cs typeface="Times New Roman" panose="02020603050405020304" pitchFamily="18" charset="0"/>
                            </a:rPr>
                            <m:t>=1</m:t>
                          </m:r>
                        </m:sub>
                        <m:sup>
                          <m:r>
                            <a:rPr lang="en-US" altLang="zh-CN" sz="2800"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sup>
                        <m:e>
                          <m:sSub>
                            <m:sSubPr>
                              <m:ctrlPr>
                                <a:rPr lang="en-US" altLang="zh-CN" sz="2800"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800"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𝐴</m:t>
                              </m:r>
                            </m:e>
                            <m:sub>
                              <m:r>
                                <a:rPr lang="en-US" altLang="zh-CN" sz="2800"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𝑘</m:t>
                              </m:r>
                            </m:sub>
                          </m:sSub>
                          <m:r>
                            <m:rPr>
                              <m:sty m:val="p"/>
                            </m:rPr>
                            <a:rPr lang="en-US" altLang="zh-CN" sz="2800" b="0" i="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cos</m:t>
                          </m:r>
                          <m:r>
                            <a:rPr lang="en-US" altLang="zh-CN" sz="2800" b="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zh-CN" sz="2800" i="1">
                              <a:solidFill>
                                <a:schemeClr val="tx1"/>
                              </a:solidFill>
                              <a:latin typeface="Cambria Math" panose="02040503050406030204" pitchFamily="18" charset="0"/>
                              <a:cs typeface="Times New Roman" panose="02020603050405020304" pitchFamily="18" charset="0"/>
                            </a:rPr>
                            <m:t>𝑘</m:t>
                          </m:r>
                          <m:sSub>
                            <m:sSubPr>
                              <m:ctrlPr>
                                <a:rPr lang="en-US" altLang="zh-CN" sz="2800" i="1">
                                  <a:solidFill>
                                    <a:schemeClr val="tx1"/>
                                  </a:solidFill>
                                  <a:latin typeface="Cambria Math" panose="02040503050406030204" pitchFamily="18" charset="0"/>
                                  <a:cs typeface="Times New Roman" panose="02020603050405020304" pitchFamily="18" charset="0"/>
                                </a:rPr>
                              </m:ctrlPr>
                            </m:sSubPr>
                            <m:e>
                              <m:r>
                                <a:rPr lang="zh-CN" altLang="en-US" sz="2800" i="1">
                                  <a:solidFill>
                                    <a:schemeClr val="tx1"/>
                                  </a:solidFill>
                                  <a:latin typeface="Cambria Math" panose="02040503050406030204" pitchFamily="18" charset="0"/>
                                  <a:cs typeface="Times New Roman" panose="02020603050405020304" pitchFamily="18" charset="0"/>
                                </a:rPr>
                                <m:t>𝜔</m:t>
                              </m:r>
                            </m:e>
                            <m:sub>
                              <m:r>
                                <a:rPr lang="en-US" altLang="zh-CN" sz="2800" i="1">
                                  <a:solidFill>
                                    <a:schemeClr val="tx1"/>
                                  </a:solidFill>
                                  <a:latin typeface="Cambria Math" panose="02040503050406030204" pitchFamily="18" charset="0"/>
                                  <a:cs typeface="Times New Roman" panose="02020603050405020304" pitchFamily="18" charset="0"/>
                                </a:rPr>
                                <m:t>0</m:t>
                              </m:r>
                            </m:sub>
                          </m:sSub>
                          <m:r>
                            <a:rPr lang="en-US" altLang="zh-CN" sz="2800" i="1">
                              <a:solidFill>
                                <a:schemeClr val="tx1"/>
                              </a:solidFill>
                              <a:latin typeface="Cambria Math" panose="02040503050406030204" pitchFamily="18" charset="0"/>
                              <a:cs typeface="Times New Roman" panose="02020603050405020304" pitchFamily="18" charset="0"/>
                            </a:rPr>
                            <m:t>𝑡</m:t>
                          </m:r>
                          <m:r>
                            <a:rPr lang="en-US" altLang="zh-CN" sz="2800" i="1">
                              <a:solidFill>
                                <a:schemeClr val="tx1"/>
                              </a:solidFill>
                              <a:latin typeface="Cambria Math" panose="02040503050406030204" pitchFamily="18" charset="0"/>
                              <a:cs typeface="Times New Roman" panose="02020603050405020304" pitchFamily="18" charset="0"/>
                            </a:rPr>
                            <m:t>+</m:t>
                          </m:r>
                          <m:sSub>
                            <m:sSubPr>
                              <m:ctrlPr>
                                <a:rPr lang="en-US" altLang="zh-CN" sz="2800"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zh-CN" altLang="en-US" sz="2800"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𝜃</m:t>
                              </m:r>
                            </m:e>
                            <m:sub>
                              <m:r>
                                <a:rPr lang="en-US" altLang="zh-CN" sz="2800"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𝑘</m:t>
                              </m:r>
                            </m:sub>
                          </m:sSub>
                          <m:r>
                            <a:rPr lang="en-US" altLang="zh-CN" sz="2800" b="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e>
                      </m:nary>
                    </m:oMath>
                  </m:oMathPara>
                </a14:m>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chemeClr val="tx1"/>
                  </a:solidFill>
                  <a:latin typeface="Times New Roman" panose="02020603050405020304" pitchFamily="18" charset="0"/>
                  <a:cs typeface="Times New Roman" panose="02020603050405020304" pitchFamily="18" charset="0"/>
                </a:endParaRPr>
              </a:p>
              <a:p>
                <a:pPr>
                  <a:buFont typeface="Arial" panose="020B0604020202020204" pitchFamily="34" charset="0"/>
                  <a:buChar char="•"/>
                </a:pPr>
                <a:endParaRPr lang="en-US" altLang="zh-TW"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dirty="0">
                  <a:solidFill>
                    <a:srgbClr val="000000"/>
                  </a:solidFill>
                  <a:latin typeface="Times New Roman" pitchFamily="18" charset="0"/>
                  <a:cs typeface="Times New Roman" pitchFamily="18" charset="0"/>
                </a:endParaRPr>
              </a:p>
              <a:p>
                <a:pPr marL="0" indent="0">
                  <a:buNone/>
                </a:pPr>
                <a:endParaRPr lang="en-US" altLang="zh-CN"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kumimoji="0" lang="zh-TW" altLang="en-US" sz="2800" dirty="0">
                  <a:solidFill>
                    <a:srgbClr val="000000"/>
                  </a:solidFill>
                  <a:latin typeface="Times New Roman" pitchFamily="18" charset="0"/>
                  <a:cs typeface="Times New Roman" pitchFamily="18" charset="0"/>
                </a:endParaRPr>
              </a:p>
              <a:p>
                <a:pPr marL="0" indent="0">
                  <a:buNone/>
                </a:pPr>
                <a:endParaRPr lang="en-US" altLang="zh-CN" sz="2800" dirty="0">
                  <a:solidFill>
                    <a:schemeClr val="tx1"/>
                  </a:solidFill>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endParaRPr lang="en-US" altLang="zh-CN"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CN" sz="28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3" name="内容占位符 2">
                <a:extLst>
                  <a:ext uri="{FF2B5EF4-FFF2-40B4-BE49-F238E27FC236}">
                    <a16:creationId xmlns:a16="http://schemas.microsoft.com/office/drawing/2014/main" id="{4540E06A-412C-CE41-9E57-121FB374F2B8}"/>
                  </a:ext>
                </a:extLst>
              </p:cNvPr>
              <p:cNvSpPr>
                <a:spLocks noGrp="1" noRot="1" noChangeAspect="1" noMove="1" noResize="1" noEditPoints="1" noAdjustHandles="1" noChangeArrowheads="1" noChangeShapeType="1" noTextEdit="1"/>
              </p:cNvSpPr>
              <p:nvPr>
                <p:ph idx="1"/>
              </p:nvPr>
            </p:nvSpPr>
            <p:spPr>
              <a:xfrm>
                <a:off x="479376" y="1043252"/>
                <a:ext cx="11418776" cy="5113282"/>
              </a:xfrm>
              <a:blipFill>
                <a:blip r:embed="rId3"/>
                <a:stretch>
                  <a:fillRect l="-1922" t="-2026"/>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id="{85E636C3-A315-5A44-AEB6-E49847757912}"/>
              </a:ext>
            </a:extLst>
          </p:cNvPr>
          <p:cNvSpPr>
            <a:spLocks noGrp="1"/>
          </p:cNvSpPr>
          <p:nvPr>
            <p:ph type="sldNum" sz="quarter" idx="12"/>
          </p:nvPr>
        </p:nvSpPr>
        <p:spPr/>
        <p:txBody>
          <a:bodyPr/>
          <a:lstStyle/>
          <a:p>
            <a:fld id="{89DB14B3-731A-4352-BC82-B1993596BD11}" type="slidenum">
              <a:rPr lang="zh-CN" altLang="en-US" smtClean="0"/>
              <a:pPr/>
              <a:t>33</a:t>
            </a:fld>
            <a:endParaRPr lang="zh-CN" altLang="en-US" dirty="0"/>
          </a:p>
        </p:txBody>
      </p:sp>
    </p:spTree>
    <p:extLst>
      <p:ext uri="{BB962C8B-B14F-4D97-AF65-F5344CB8AC3E}">
        <p14:creationId xmlns:p14="http://schemas.microsoft.com/office/powerpoint/2010/main" val="4180246401"/>
      </p:ext>
    </p:extLst>
  </p:cSld>
  <p:clrMapOvr>
    <a:masterClrMapping/>
  </p:clrMapOvr>
  <p:transition spd="med">
    <p:cut/>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25C303-6879-D547-8125-F07718E64B38}"/>
              </a:ext>
            </a:extLst>
          </p:cNvPr>
          <p:cNvSpPr>
            <a:spLocks noGrp="1"/>
          </p:cNvSpPr>
          <p:nvPr>
            <p:ph type="title"/>
          </p:nvPr>
        </p:nvSpPr>
        <p:spPr>
          <a:xfrm>
            <a:off x="660400" y="228602"/>
            <a:ext cx="10657633" cy="784225"/>
          </a:xfrm>
        </p:spPr>
        <p:txBody>
          <a:bodyPr/>
          <a:lstStyle/>
          <a:p>
            <a:r>
              <a:rPr lang="en-US" altLang="zh-CN" sz="3200" dirty="0">
                <a:solidFill>
                  <a:schemeClr val="tx1"/>
                </a:solidFill>
                <a:latin typeface="Times New Roman" panose="02020603050405020304" pitchFamily="18" charset="0"/>
                <a:cs typeface="Times New Roman" panose="02020603050405020304" pitchFamily="18" charset="0"/>
              </a:rPr>
              <a:t>Fourier Series Representation</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4540E06A-412C-CE41-9E57-121FB374F2B8}"/>
                  </a:ext>
                </a:extLst>
              </p:cNvPr>
              <p:cNvSpPr>
                <a:spLocks noGrp="1"/>
              </p:cNvSpPr>
              <p:nvPr>
                <p:ph idx="1"/>
              </p:nvPr>
            </p:nvSpPr>
            <p:spPr>
              <a:xfrm>
                <a:off x="479376" y="1013721"/>
                <a:ext cx="11418776" cy="5113282"/>
              </a:xfrm>
            </p:spPr>
            <p:txBody>
              <a:bodyPr/>
              <a:lstStyle/>
              <a:p>
                <a:pPr marL="0" indent="0">
                  <a:buNone/>
                </a:pPr>
                <a:r>
                  <a:rPr lang="en-US" altLang="zh-TW" sz="2800" dirty="0">
                    <a:solidFill>
                      <a:srgbClr val="000000"/>
                    </a:solidFill>
                    <a:latin typeface="Times New Roman" pitchFamily="18" charset="0"/>
                    <a:cs typeface="Times New Roman" pitchFamily="18" charset="0"/>
                  </a:rPr>
                  <a:t>Determination of Fourier series coefficient - </a:t>
                </a:r>
                <a14:m>
                  <m:oMath xmlns:m="http://schemas.openxmlformats.org/officeDocument/2006/math">
                    <m:sSub>
                      <m:sSubPr>
                        <m:ctrlPr>
                          <a:rPr lang="en-US" altLang="zh-CN" sz="280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800"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𝑎</m:t>
                        </m:r>
                      </m:e>
                      <m:sub>
                        <m:r>
                          <a:rPr lang="en-US" altLang="zh-CN" sz="2800"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𝑘</m:t>
                        </m:r>
                      </m:sub>
                    </m:sSub>
                  </m:oMath>
                </a14:m>
                <a:r>
                  <a:rPr lang="zh-CN" altLang="en-US" dirty="0"/>
                  <a:t>傅里叶级数系数的确定</a:t>
                </a:r>
                <a:endParaRPr lang="en-US" altLang="zh-CN" sz="2800" i="1" dirty="0">
                  <a:solidFill>
                    <a:schemeClr val="tx1"/>
                  </a:solidFill>
                  <a:latin typeface="Times New Roman" panose="02020603050405020304" pitchFamily="18" charset="0"/>
                  <a:cs typeface="Times New Roman"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m:r>
                        <a:rPr lang="en-US" altLang="zh-TW" sz="2800" i="1" smtClean="0">
                          <a:solidFill>
                            <a:srgbClr val="000000"/>
                          </a:solidFill>
                          <a:latin typeface="Cambria Math"/>
                          <a:cs typeface="Times New Roman" pitchFamily="18" charset="0"/>
                        </a:rPr>
                        <m:t>𝑥</m:t>
                      </m:r>
                      <m:d>
                        <m:dPr>
                          <m:ctrlPr>
                            <a:rPr lang="en-US" altLang="zh-TW" sz="2800" i="1">
                              <a:solidFill>
                                <a:srgbClr val="000000"/>
                              </a:solidFill>
                              <a:latin typeface="Cambria Math" panose="02040503050406030204" pitchFamily="18" charset="0"/>
                              <a:cs typeface="Times New Roman" pitchFamily="18" charset="0"/>
                            </a:rPr>
                          </m:ctrlPr>
                        </m:dPr>
                        <m:e>
                          <m:r>
                            <a:rPr lang="en-US" altLang="zh-TW" sz="2800" i="1">
                              <a:solidFill>
                                <a:srgbClr val="000000"/>
                              </a:solidFill>
                              <a:latin typeface="Cambria Math"/>
                              <a:cs typeface="Times New Roman" pitchFamily="18" charset="0"/>
                            </a:rPr>
                            <m:t>𝑡</m:t>
                          </m:r>
                        </m:e>
                      </m:d>
                      <m:r>
                        <a:rPr lang="en-US" altLang="zh-TW" sz="2800" i="1">
                          <a:solidFill>
                            <a:srgbClr val="000000"/>
                          </a:solidFill>
                          <a:latin typeface="Cambria Math" panose="02040503050406030204" pitchFamily="18" charset="0"/>
                          <a:cs typeface="Times New Roman" pitchFamily="18" charset="0"/>
                        </a:rPr>
                        <m:t>=</m:t>
                      </m:r>
                      <m:nary>
                        <m:naryPr>
                          <m:chr m:val="∑"/>
                          <m:ctrlPr>
                            <a:rPr lang="en-US" altLang="zh-CN" sz="2800" i="1">
                              <a:latin typeface="Cambria Math" panose="02040503050406030204" pitchFamily="18" charset="0"/>
                              <a:cs typeface="Times New Roman" panose="02020603050405020304" pitchFamily="18" charset="0"/>
                            </a:rPr>
                          </m:ctrlPr>
                        </m:naryPr>
                        <m:sub>
                          <m:r>
                            <m:rPr>
                              <m:brk m:alnAt="23"/>
                            </m:rPr>
                            <a:rPr lang="en-US" altLang="zh-CN" sz="2800" i="1">
                              <a:latin typeface="Cambria Math" panose="02040503050406030204" pitchFamily="18" charset="0"/>
                              <a:cs typeface="Times New Roman" panose="02020603050405020304" pitchFamily="18" charset="0"/>
                            </a:rPr>
                            <m:t>𝑘</m:t>
                          </m:r>
                          <m:r>
                            <a:rPr lang="en-US" altLang="zh-CN" sz="2800" i="1">
                              <a:latin typeface="Cambria Math" panose="02040503050406030204" pitchFamily="18" charset="0"/>
                              <a:cs typeface="Times New Roman" panose="02020603050405020304" pitchFamily="18" charset="0"/>
                            </a:rPr>
                            <m:t>=−</m:t>
                          </m:r>
                          <m:r>
                            <a:rPr lang="en-US" altLang="zh-CN" sz="2800" i="1">
                              <a:latin typeface="Cambria Math" panose="02040503050406030204" pitchFamily="18" charset="0"/>
                              <a:ea typeface="Cambria Math" panose="02040503050406030204" pitchFamily="18" charset="0"/>
                              <a:cs typeface="Times New Roman" panose="02020603050405020304" pitchFamily="18" charset="0"/>
                            </a:rPr>
                            <m:t>∞</m:t>
                          </m:r>
                        </m:sub>
                        <m:sup>
                          <m:r>
                            <a:rPr lang="en-US" altLang="zh-CN" sz="2800" i="1">
                              <a:latin typeface="Cambria Math" panose="02040503050406030204" pitchFamily="18" charset="0"/>
                              <a:ea typeface="Cambria Math" panose="02040503050406030204" pitchFamily="18" charset="0"/>
                              <a:cs typeface="Times New Roman" panose="02020603050405020304" pitchFamily="18" charset="0"/>
                            </a:rPr>
                            <m:t>∞</m:t>
                          </m:r>
                        </m:sup>
                        <m:e>
                          <m:sSub>
                            <m:sSubPr>
                              <m:ctrlPr>
                                <a:rPr lang="en-US" altLang="zh-CN" sz="28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800" i="1">
                                  <a:latin typeface="Cambria Math" panose="02040503050406030204" pitchFamily="18" charset="0"/>
                                  <a:ea typeface="Cambria Math" panose="02040503050406030204" pitchFamily="18" charset="0"/>
                                  <a:cs typeface="Times New Roman" panose="02020603050405020304" pitchFamily="18" charset="0"/>
                                </a:rPr>
                                <m:t>𝑎</m:t>
                              </m:r>
                            </m:e>
                            <m:sub>
                              <m:r>
                                <a:rPr lang="en-US" altLang="zh-CN" sz="2800" i="1">
                                  <a:latin typeface="Cambria Math" panose="02040503050406030204" pitchFamily="18" charset="0"/>
                                  <a:ea typeface="Cambria Math" panose="02040503050406030204" pitchFamily="18" charset="0"/>
                                  <a:cs typeface="Times New Roman" panose="02020603050405020304" pitchFamily="18" charset="0"/>
                                </a:rPr>
                                <m:t>𝑘</m:t>
                              </m:r>
                            </m:sub>
                          </m:sSub>
                          <m:sSup>
                            <m:sSupPr>
                              <m:ctrlPr>
                                <a:rPr lang="en-US" altLang="zh-CN" sz="2800" i="1">
                                  <a:latin typeface="Cambria Math" panose="02040503050406030204" pitchFamily="18" charset="0"/>
                                  <a:cs typeface="Times New Roman" panose="02020603050405020304" pitchFamily="18" charset="0"/>
                                </a:rPr>
                              </m:ctrlPr>
                            </m:sSupPr>
                            <m:e>
                              <m:r>
                                <a:rPr lang="en-US" altLang="zh-CN" sz="2800" i="1">
                                  <a:latin typeface="Cambria Math" panose="02040503050406030204" pitchFamily="18" charset="0"/>
                                  <a:cs typeface="Times New Roman" panose="02020603050405020304" pitchFamily="18" charset="0"/>
                                </a:rPr>
                                <m:t>𝑒</m:t>
                              </m:r>
                            </m:e>
                            <m:sup>
                              <m:r>
                                <a:rPr lang="en-US" altLang="zh-CN" sz="2800" i="1">
                                  <a:latin typeface="Cambria Math" panose="02040503050406030204" pitchFamily="18" charset="0"/>
                                  <a:cs typeface="Times New Roman" panose="02020603050405020304" pitchFamily="18" charset="0"/>
                                </a:rPr>
                                <m:t>𝑗𝑘</m:t>
                              </m:r>
                              <m:sSub>
                                <m:sSubPr>
                                  <m:ctrlPr>
                                    <a:rPr lang="en-US" altLang="zh-CN" sz="2800" i="1">
                                      <a:latin typeface="Cambria Math" panose="02040503050406030204" pitchFamily="18" charset="0"/>
                                      <a:cs typeface="Times New Roman" panose="02020603050405020304" pitchFamily="18" charset="0"/>
                                    </a:rPr>
                                  </m:ctrlPr>
                                </m:sSubPr>
                                <m:e>
                                  <m:r>
                                    <a:rPr lang="zh-CN" altLang="en-US" sz="2800" i="1">
                                      <a:latin typeface="Cambria Math" panose="02040503050406030204" pitchFamily="18" charset="0"/>
                                      <a:cs typeface="Times New Roman" panose="02020603050405020304" pitchFamily="18" charset="0"/>
                                    </a:rPr>
                                    <m:t>𝜔</m:t>
                                  </m:r>
                                </m:e>
                                <m:sub>
                                  <m:r>
                                    <a:rPr lang="en-US" altLang="zh-CN" sz="2800" i="1">
                                      <a:latin typeface="Cambria Math" panose="02040503050406030204" pitchFamily="18" charset="0"/>
                                      <a:cs typeface="Times New Roman" panose="02020603050405020304" pitchFamily="18" charset="0"/>
                                    </a:rPr>
                                    <m:t>0</m:t>
                                  </m:r>
                                </m:sub>
                              </m:sSub>
                              <m:r>
                                <a:rPr lang="en-US" altLang="zh-CN" sz="2800" i="1">
                                  <a:latin typeface="Cambria Math" panose="02040503050406030204" pitchFamily="18" charset="0"/>
                                  <a:cs typeface="Times New Roman" panose="02020603050405020304" pitchFamily="18" charset="0"/>
                                </a:rPr>
                                <m:t>𝑡</m:t>
                              </m:r>
                            </m:sup>
                          </m:sSup>
                        </m:e>
                      </m:nary>
                    </m:oMath>
                  </m:oMathPara>
                </a14:m>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nary>
                        <m:naryPr>
                          <m:ctrlPr>
                            <a:rPr lang="en-US" altLang="zh-TW" sz="2800" i="1" smtClean="0">
                              <a:solidFill>
                                <a:srgbClr val="000000"/>
                              </a:solidFill>
                              <a:latin typeface="Cambria Math" panose="02040503050406030204" pitchFamily="18" charset="0"/>
                              <a:cs typeface="Times New Roman" pitchFamily="18" charset="0"/>
                            </a:rPr>
                          </m:ctrlPr>
                        </m:naryPr>
                        <m:sub>
                          <m:r>
                            <m:rPr>
                              <m:brk m:alnAt="23"/>
                            </m:rPr>
                            <a:rPr lang="en-US" altLang="zh-TW" sz="2800" b="0" i="1" smtClean="0">
                              <a:solidFill>
                                <a:srgbClr val="000000"/>
                              </a:solidFill>
                              <a:latin typeface="Cambria Math" panose="02040503050406030204" pitchFamily="18" charset="0"/>
                              <a:cs typeface="Times New Roman" pitchFamily="18" charset="0"/>
                            </a:rPr>
                            <m:t>0</m:t>
                          </m:r>
                        </m:sub>
                        <m:sup>
                          <m:r>
                            <a:rPr lang="en-US" altLang="zh-TW" sz="2800" b="0" i="1" smtClean="0">
                              <a:solidFill>
                                <a:srgbClr val="000000"/>
                              </a:solidFill>
                              <a:latin typeface="Cambria Math" panose="02040503050406030204" pitchFamily="18" charset="0"/>
                              <a:cs typeface="Times New Roman" pitchFamily="18" charset="0"/>
                            </a:rPr>
                            <m:t>𝑇</m:t>
                          </m:r>
                        </m:sup>
                        <m:e>
                          <m:r>
                            <a:rPr lang="en-US" altLang="zh-TW" sz="2800" i="1">
                              <a:solidFill>
                                <a:srgbClr val="000000"/>
                              </a:solidFill>
                              <a:latin typeface="Cambria Math"/>
                              <a:cs typeface="Times New Roman" pitchFamily="18" charset="0"/>
                            </a:rPr>
                            <m:t>𝑥</m:t>
                          </m:r>
                          <m:d>
                            <m:dPr>
                              <m:ctrlPr>
                                <a:rPr lang="en-US" altLang="zh-TW" sz="2800" i="1">
                                  <a:solidFill>
                                    <a:srgbClr val="000000"/>
                                  </a:solidFill>
                                  <a:latin typeface="Cambria Math" panose="02040503050406030204" pitchFamily="18" charset="0"/>
                                  <a:cs typeface="Times New Roman" pitchFamily="18" charset="0"/>
                                </a:rPr>
                              </m:ctrlPr>
                            </m:dPr>
                            <m:e>
                              <m:r>
                                <a:rPr lang="en-US" altLang="zh-TW" sz="2800" i="1">
                                  <a:solidFill>
                                    <a:srgbClr val="000000"/>
                                  </a:solidFill>
                                  <a:latin typeface="Cambria Math"/>
                                  <a:cs typeface="Times New Roman" pitchFamily="18" charset="0"/>
                                </a:rPr>
                                <m:t>𝑡</m:t>
                              </m:r>
                            </m:e>
                          </m:d>
                          <m:sSup>
                            <m:sSupPr>
                              <m:ctrlPr>
                                <a:rPr lang="en-US" altLang="zh-CN" sz="2800" i="1">
                                  <a:latin typeface="Cambria Math" panose="02040503050406030204" pitchFamily="18" charset="0"/>
                                  <a:cs typeface="Times New Roman" panose="02020603050405020304" pitchFamily="18" charset="0"/>
                                </a:rPr>
                              </m:ctrlPr>
                            </m:sSupPr>
                            <m:e>
                              <m:r>
                                <a:rPr lang="en-US" altLang="zh-CN" sz="2800" i="1">
                                  <a:latin typeface="Cambria Math" panose="02040503050406030204" pitchFamily="18" charset="0"/>
                                  <a:cs typeface="Times New Roman" panose="02020603050405020304" pitchFamily="18" charset="0"/>
                                </a:rPr>
                                <m:t>𝑒</m:t>
                              </m:r>
                            </m:e>
                            <m:sup>
                              <m:r>
                                <a:rPr lang="en-US" altLang="zh-CN" sz="2800" i="1">
                                  <a:latin typeface="Cambria Math" panose="02040503050406030204" pitchFamily="18" charset="0"/>
                                  <a:cs typeface="Times New Roman" panose="02020603050405020304" pitchFamily="18" charset="0"/>
                                </a:rPr>
                                <m:t>−</m:t>
                              </m:r>
                              <m:r>
                                <a:rPr lang="en-US" altLang="zh-CN" sz="2800" i="1">
                                  <a:latin typeface="Cambria Math" panose="02040503050406030204" pitchFamily="18" charset="0"/>
                                  <a:cs typeface="Times New Roman" panose="02020603050405020304" pitchFamily="18" charset="0"/>
                                </a:rPr>
                                <m:t>𝑗𝑛</m:t>
                              </m:r>
                              <m:sSub>
                                <m:sSubPr>
                                  <m:ctrlPr>
                                    <a:rPr lang="en-US" altLang="zh-CN" sz="2800" i="1">
                                      <a:latin typeface="Cambria Math" panose="02040503050406030204" pitchFamily="18" charset="0"/>
                                      <a:cs typeface="Times New Roman" panose="02020603050405020304" pitchFamily="18" charset="0"/>
                                    </a:rPr>
                                  </m:ctrlPr>
                                </m:sSubPr>
                                <m:e>
                                  <m:r>
                                    <a:rPr lang="zh-CN" altLang="en-US" sz="2800" i="1">
                                      <a:latin typeface="Cambria Math" panose="02040503050406030204" pitchFamily="18" charset="0"/>
                                      <a:cs typeface="Times New Roman" panose="02020603050405020304" pitchFamily="18" charset="0"/>
                                    </a:rPr>
                                    <m:t>𝜔</m:t>
                                  </m:r>
                                </m:e>
                                <m:sub>
                                  <m:r>
                                    <a:rPr lang="en-US" altLang="zh-CN" sz="2800" i="1">
                                      <a:latin typeface="Cambria Math" panose="02040503050406030204" pitchFamily="18" charset="0"/>
                                      <a:cs typeface="Times New Roman" panose="02020603050405020304" pitchFamily="18" charset="0"/>
                                    </a:rPr>
                                    <m:t>0</m:t>
                                  </m:r>
                                </m:sub>
                              </m:sSub>
                              <m:r>
                                <a:rPr lang="en-US" altLang="zh-CN" sz="2800" i="1">
                                  <a:latin typeface="Cambria Math" panose="02040503050406030204" pitchFamily="18" charset="0"/>
                                  <a:cs typeface="Times New Roman" panose="02020603050405020304" pitchFamily="18" charset="0"/>
                                </a:rPr>
                                <m:t>𝑡</m:t>
                              </m:r>
                            </m:sup>
                          </m:sSup>
                          <m:r>
                            <a:rPr lang="en-US" altLang="zh-CN" sz="2800" b="0" i="1" smtClean="0">
                              <a:latin typeface="Cambria Math" panose="02040503050406030204" pitchFamily="18" charset="0"/>
                              <a:cs typeface="Times New Roman" panose="02020603050405020304" pitchFamily="18" charset="0"/>
                            </a:rPr>
                            <m:t>𝑑𝑡</m:t>
                          </m:r>
                        </m:e>
                      </m:nary>
                      <m:r>
                        <a:rPr lang="en-US" altLang="zh-TW" sz="2800" i="1">
                          <a:solidFill>
                            <a:srgbClr val="000000"/>
                          </a:solidFill>
                          <a:latin typeface="Cambria Math" panose="02040503050406030204" pitchFamily="18" charset="0"/>
                          <a:cs typeface="Times New Roman" pitchFamily="18" charset="0"/>
                        </a:rPr>
                        <m:t>=</m:t>
                      </m:r>
                      <m:nary>
                        <m:naryPr>
                          <m:ctrlPr>
                            <a:rPr lang="en-US" altLang="zh-CN" sz="2800" i="1">
                              <a:latin typeface="Cambria Math" panose="02040503050406030204" pitchFamily="18" charset="0"/>
                              <a:ea typeface="Cambria Math" panose="02040503050406030204" pitchFamily="18" charset="0"/>
                              <a:cs typeface="Times New Roman" panose="02020603050405020304" pitchFamily="18" charset="0"/>
                            </a:rPr>
                          </m:ctrlPr>
                        </m:naryPr>
                        <m:sub>
                          <m:r>
                            <m:rPr>
                              <m:brk m:alnAt="23"/>
                            </m:rPr>
                            <a:rPr lang="en-US" altLang="zh-CN" sz="2800" i="1">
                              <a:latin typeface="Cambria Math" panose="02040503050406030204" pitchFamily="18" charset="0"/>
                              <a:ea typeface="Cambria Math" panose="02040503050406030204" pitchFamily="18" charset="0"/>
                              <a:cs typeface="Times New Roman" panose="02020603050405020304" pitchFamily="18" charset="0"/>
                            </a:rPr>
                            <m:t>0</m:t>
                          </m:r>
                        </m:sub>
                        <m:sup>
                          <m:r>
                            <a:rPr lang="en-US" altLang="zh-CN" sz="2800" i="1">
                              <a:latin typeface="Cambria Math" panose="02040503050406030204" pitchFamily="18" charset="0"/>
                              <a:ea typeface="Cambria Math" panose="02040503050406030204" pitchFamily="18" charset="0"/>
                              <a:cs typeface="Times New Roman" panose="02020603050405020304" pitchFamily="18" charset="0"/>
                            </a:rPr>
                            <m:t>𝑇</m:t>
                          </m:r>
                        </m:sup>
                        <m:e>
                          <m:nary>
                            <m:naryPr>
                              <m:chr m:val="∑"/>
                              <m:ctrlPr>
                                <a:rPr lang="en-US" altLang="zh-CN" sz="2800" i="1">
                                  <a:latin typeface="Cambria Math" panose="02040503050406030204" pitchFamily="18" charset="0"/>
                                  <a:ea typeface="Cambria Math" panose="02040503050406030204" pitchFamily="18" charset="0"/>
                                  <a:cs typeface="Times New Roman" panose="02020603050405020304" pitchFamily="18" charset="0"/>
                                </a:rPr>
                              </m:ctrlPr>
                            </m:naryPr>
                            <m:sub>
                              <m:r>
                                <m:rPr>
                                  <m:brk m:alnAt="23"/>
                                </m:rPr>
                                <a:rPr lang="en-US" altLang="zh-CN" sz="2800" i="1">
                                  <a:latin typeface="Cambria Math" panose="02040503050406030204" pitchFamily="18" charset="0"/>
                                  <a:cs typeface="Times New Roman" panose="02020603050405020304" pitchFamily="18" charset="0"/>
                                </a:rPr>
                                <m:t>𝑘</m:t>
                              </m:r>
                              <m:r>
                                <a:rPr lang="en-US" altLang="zh-CN" sz="2800" i="1">
                                  <a:latin typeface="Cambria Math" panose="02040503050406030204" pitchFamily="18" charset="0"/>
                                  <a:cs typeface="Times New Roman" panose="02020603050405020304" pitchFamily="18" charset="0"/>
                                </a:rPr>
                                <m:t>=−</m:t>
                              </m:r>
                              <m:r>
                                <a:rPr lang="en-US" altLang="zh-CN" sz="2800" i="1">
                                  <a:latin typeface="Cambria Math" panose="02040503050406030204" pitchFamily="18" charset="0"/>
                                  <a:ea typeface="Cambria Math" panose="02040503050406030204" pitchFamily="18" charset="0"/>
                                  <a:cs typeface="Times New Roman" panose="02020603050405020304" pitchFamily="18" charset="0"/>
                                </a:rPr>
                                <m:t>∞</m:t>
                              </m:r>
                            </m:sub>
                            <m:sup>
                              <m:r>
                                <a:rPr lang="en-US" altLang="zh-CN" sz="2800" i="1">
                                  <a:latin typeface="Cambria Math" panose="02040503050406030204" pitchFamily="18" charset="0"/>
                                  <a:ea typeface="Cambria Math" panose="02040503050406030204" pitchFamily="18" charset="0"/>
                                  <a:cs typeface="Times New Roman" panose="02020603050405020304" pitchFamily="18" charset="0"/>
                                </a:rPr>
                                <m:t>∞</m:t>
                              </m:r>
                            </m:sup>
                            <m:e>
                              <m:sSub>
                                <m:sSubPr>
                                  <m:ctrlPr>
                                    <a:rPr lang="en-US" altLang="zh-CN" sz="28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800" i="1">
                                      <a:latin typeface="Cambria Math" panose="02040503050406030204" pitchFamily="18" charset="0"/>
                                      <a:ea typeface="Cambria Math" panose="02040503050406030204" pitchFamily="18" charset="0"/>
                                      <a:cs typeface="Times New Roman" panose="02020603050405020304" pitchFamily="18" charset="0"/>
                                    </a:rPr>
                                    <m:t>𝑎</m:t>
                                  </m:r>
                                </m:e>
                                <m:sub>
                                  <m:r>
                                    <a:rPr lang="en-US" altLang="zh-CN" sz="2800" i="1">
                                      <a:latin typeface="Cambria Math" panose="02040503050406030204" pitchFamily="18" charset="0"/>
                                      <a:ea typeface="Cambria Math" panose="02040503050406030204" pitchFamily="18" charset="0"/>
                                      <a:cs typeface="Times New Roman" panose="02020603050405020304" pitchFamily="18" charset="0"/>
                                    </a:rPr>
                                    <m:t>𝑘</m:t>
                                  </m:r>
                                </m:sub>
                              </m:sSub>
                              <m:sSup>
                                <m:sSupPr>
                                  <m:ctrlPr>
                                    <a:rPr lang="en-US" altLang="zh-CN" sz="2800" i="1">
                                      <a:latin typeface="Cambria Math" panose="02040503050406030204" pitchFamily="18" charset="0"/>
                                      <a:cs typeface="Times New Roman" panose="02020603050405020304" pitchFamily="18" charset="0"/>
                                    </a:rPr>
                                  </m:ctrlPr>
                                </m:sSupPr>
                                <m:e>
                                  <m:r>
                                    <a:rPr lang="en-US" altLang="zh-CN" sz="2800" i="1">
                                      <a:latin typeface="Cambria Math" panose="02040503050406030204" pitchFamily="18" charset="0"/>
                                      <a:cs typeface="Times New Roman" panose="02020603050405020304" pitchFamily="18" charset="0"/>
                                    </a:rPr>
                                    <m:t>𝑒</m:t>
                                  </m:r>
                                </m:e>
                                <m:sup>
                                  <m:r>
                                    <a:rPr lang="en-US" altLang="zh-CN" sz="2800" i="1">
                                      <a:latin typeface="Cambria Math" panose="02040503050406030204" pitchFamily="18" charset="0"/>
                                      <a:cs typeface="Times New Roman" panose="02020603050405020304" pitchFamily="18" charset="0"/>
                                    </a:rPr>
                                    <m:t>𝑗𝑘</m:t>
                                  </m:r>
                                  <m:sSub>
                                    <m:sSubPr>
                                      <m:ctrlPr>
                                        <a:rPr lang="en-US" altLang="zh-CN" sz="2800" i="1">
                                          <a:latin typeface="Cambria Math" panose="02040503050406030204" pitchFamily="18" charset="0"/>
                                          <a:cs typeface="Times New Roman" panose="02020603050405020304" pitchFamily="18" charset="0"/>
                                        </a:rPr>
                                      </m:ctrlPr>
                                    </m:sSubPr>
                                    <m:e>
                                      <m:r>
                                        <a:rPr lang="zh-CN" altLang="en-US" sz="2800" i="1">
                                          <a:latin typeface="Cambria Math" panose="02040503050406030204" pitchFamily="18" charset="0"/>
                                          <a:cs typeface="Times New Roman" panose="02020603050405020304" pitchFamily="18" charset="0"/>
                                        </a:rPr>
                                        <m:t>𝜔</m:t>
                                      </m:r>
                                    </m:e>
                                    <m:sub>
                                      <m:r>
                                        <a:rPr lang="en-US" altLang="zh-CN" sz="2800" i="1">
                                          <a:latin typeface="Cambria Math" panose="02040503050406030204" pitchFamily="18" charset="0"/>
                                          <a:cs typeface="Times New Roman" panose="02020603050405020304" pitchFamily="18" charset="0"/>
                                        </a:rPr>
                                        <m:t>0</m:t>
                                      </m:r>
                                    </m:sub>
                                  </m:sSub>
                                  <m:r>
                                    <a:rPr lang="en-US" altLang="zh-CN" sz="2800" i="1">
                                      <a:latin typeface="Cambria Math" panose="02040503050406030204" pitchFamily="18" charset="0"/>
                                      <a:cs typeface="Times New Roman" panose="02020603050405020304" pitchFamily="18" charset="0"/>
                                    </a:rPr>
                                    <m:t>𝑡</m:t>
                                  </m:r>
                                </m:sup>
                              </m:sSup>
                              <m:sSup>
                                <m:sSupPr>
                                  <m:ctrlPr>
                                    <a:rPr lang="en-US" altLang="zh-CN" sz="2800" i="1">
                                      <a:latin typeface="Cambria Math" panose="02040503050406030204" pitchFamily="18" charset="0"/>
                                      <a:cs typeface="Times New Roman" panose="02020603050405020304" pitchFamily="18" charset="0"/>
                                    </a:rPr>
                                  </m:ctrlPr>
                                </m:sSupPr>
                                <m:e>
                                  <m:r>
                                    <a:rPr lang="en-US" altLang="zh-CN" sz="2800" i="1">
                                      <a:latin typeface="Cambria Math" panose="02040503050406030204" pitchFamily="18" charset="0"/>
                                      <a:cs typeface="Times New Roman" panose="02020603050405020304" pitchFamily="18" charset="0"/>
                                    </a:rPr>
                                    <m:t>𝑒</m:t>
                                  </m:r>
                                </m:e>
                                <m:sup>
                                  <m:r>
                                    <a:rPr lang="en-US" altLang="zh-CN" sz="2800" i="1">
                                      <a:latin typeface="Cambria Math" panose="02040503050406030204" pitchFamily="18" charset="0"/>
                                      <a:cs typeface="Times New Roman" panose="02020603050405020304" pitchFamily="18" charset="0"/>
                                    </a:rPr>
                                    <m:t>−</m:t>
                                  </m:r>
                                  <m:r>
                                    <a:rPr lang="en-US" altLang="zh-CN" sz="2800" i="1">
                                      <a:latin typeface="Cambria Math" panose="02040503050406030204" pitchFamily="18" charset="0"/>
                                      <a:cs typeface="Times New Roman" panose="02020603050405020304" pitchFamily="18" charset="0"/>
                                    </a:rPr>
                                    <m:t>𝑗𝑛</m:t>
                                  </m:r>
                                  <m:sSub>
                                    <m:sSubPr>
                                      <m:ctrlPr>
                                        <a:rPr lang="en-US" altLang="zh-CN" sz="2800" i="1">
                                          <a:latin typeface="Cambria Math" panose="02040503050406030204" pitchFamily="18" charset="0"/>
                                          <a:cs typeface="Times New Roman" panose="02020603050405020304" pitchFamily="18" charset="0"/>
                                        </a:rPr>
                                      </m:ctrlPr>
                                    </m:sSubPr>
                                    <m:e>
                                      <m:r>
                                        <a:rPr lang="zh-CN" altLang="en-US" sz="2800" i="1">
                                          <a:latin typeface="Cambria Math" panose="02040503050406030204" pitchFamily="18" charset="0"/>
                                          <a:cs typeface="Times New Roman" panose="02020603050405020304" pitchFamily="18" charset="0"/>
                                        </a:rPr>
                                        <m:t>𝜔</m:t>
                                      </m:r>
                                    </m:e>
                                    <m:sub>
                                      <m:r>
                                        <a:rPr lang="en-US" altLang="zh-CN" sz="2800" i="1">
                                          <a:latin typeface="Cambria Math" panose="02040503050406030204" pitchFamily="18" charset="0"/>
                                          <a:cs typeface="Times New Roman" panose="02020603050405020304" pitchFamily="18" charset="0"/>
                                        </a:rPr>
                                        <m:t>0</m:t>
                                      </m:r>
                                    </m:sub>
                                  </m:sSub>
                                  <m:r>
                                    <a:rPr lang="en-US" altLang="zh-CN" sz="2800" i="1">
                                      <a:latin typeface="Cambria Math" panose="02040503050406030204" pitchFamily="18" charset="0"/>
                                      <a:cs typeface="Times New Roman" panose="02020603050405020304" pitchFamily="18" charset="0"/>
                                    </a:rPr>
                                    <m:t>𝑡</m:t>
                                  </m:r>
                                </m:sup>
                              </m:sSup>
                              <m:r>
                                <a:rPr lang="en-US" altLang="zh-CN" sz="2800" i="1">
                                  <a:latin typeface="Cambria Math" panose="02040503050406030204" pitchFamily="18" charset="0"/>
                                  <a:cs typeface="Times New Roman" panose="02020603050405020304" pitchFamily="18" charset="0"/>
                                </a:rPr>
                                <m:t>𝑑𝑡</m:t>
                              </m:r>
                            </m:e>
                          </m:nary>
                        </m:e>
                      </m:nary>
                    </m:oMath>
                  </m:oMathPara>
                </a14:m>
                <a:endParaRPr lang="en-US" altLang="zh-TW" sz="2800" dirty="0">
                  <a:solidFill>
                    <a:srgbClr val="000000"/>
                  </a:solidFill>
                  <a:latin typeface="Times New Roman" pitchFamily="18" charset="0"/>
                  <a:cs typeface="Times New Roman" pitchFamily="18" charset="0"/>
                </a:endParaRPr>
              </a:p>
              <a:p>
                <a:pPr marL="0" indent="0">
                  <a:buNone/>
                </a:pPr>
                <a:r>
                  <a:rPr lang="en-US" altLang="zh-CN" sz="2800" i="1" dirty="0">
                    <a:solidFill>
                      <a:schemeClr val="tx1"/>
                    </a:solidFill>
                    <a:latin typeface="Times New Roman" panose="02020603050405020304" pitchFamily="18" charset="0"/>
                    <a:cs typeface="Times New Roman" panose="02020603050405020304" pitchFamily="18" charset="0"/>
                  </a:rPr>
                  <a:t> </a:t>
                </a: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chemeClr val="tx1"/>
                  </a:solidFill>
                  <a:latin typeface="Times New Roman" panose="02020603050405020304" pitchFamily="18" charset="0"/>
                  <a:cs typeface="Times New Roman" panose="02020603050405020304" pitchFamily="18" charset="0"/>
                </a:endParaRPr>
              </a:p>
              <a:p>
                <a:pPr>
                  <a:buFont typeface="Arial" panose="020B0604020202020204" pitchFamily="34" charset="0"/>
                  <a:buChar char="•"/>
                </a:pPr>
                <a:endParaRPr lang="en-US" altLang="zh-TW"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dirty="0">
                  <a:solidFill>
                    <a:srgbClr val="000000"/>
                  </a:solidFill>
                  <a:latin typeface="Times New Roman" pitchFamily="18" charset="0"/>
                  <a:cs typeface="Times New Roman" pitchFamily="18" charset="0"/>
                </a:endParaRPr>
              </a:p>
              <a:p>
                <a:pPr marL="0" indent="0">
                  <a:buNone/>
                </a:pPr>
                <a:endParaRPr lang="en-US" altLang="zh-CN"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kumimoji="0" lang="zh-TW" altLang="en-US" sz="2800" dirty="0">
                  <a:solidFill>
                    <a:srgbClr val="000000"/>
                  </a:solidFill>
                  <a:latin typeface="Times New Roman" pitchFamily="18" charset="0"/>
                  <a:cs typeface="Times New Roman" pitchFamily="18" charset="0"/>
                </a:endParaRPr>
              </a:p>
              <a:p>
                <a:pPr marL="0" indent="0">
                  <a:buNone/>
                </a:pPr>
                <a:endParaRPr lang="en-US" altLang="zh-CN" sz="2800" dirty="0">
                  <a:solidFill>
                    <a:schemeClr val="tx1"/>
                  </a:solidFill>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endParaRPr lang="en-US" altLang="zh-CN"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CN" sz="28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3" name="内容占位符 2">
                <a:extLst>
                  <a:ext uri="{FF2B5EF4-FFF2-40B4-BE49-F238E27FC236}">
                    <a16:creationId xmlns:a16="http://schemas.microsoft.com/office/drawing/2014/main" id="{4540E06A-412C-CE41-9E57-121FB374F2B8}"/>
                  </a:ext>
                </a:extLst>
              </p:cNvPr>
              <p:cNvSpPr>
                <a:spLocks noGrp="1" noRot="1" noChangeAspect="1" noMove="1" noResize="1" noEditPoints="1" noAdjustHandles="1" noChangeArrowheads="1" noChangeShapeType="1" noTextEdit="1"/>
              </p:cNvSpPr>
              <p:nvPr>
                <p:ph idx="1"/>
              </p:nvPr>
            </p:nvSpPr>
            <p:spPr>
              <a:xfrm>
                <a:off x="479376" y="1013721"/>
                <a:ext cx="11418776" cy="5113282"/>
              </a:xfrm>
              <a:blipFill>
                <a:blip r:embed="rId3"/>
                <a:stretch>
                  <a:fillRect l="-1922" t="-2026"/>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id="{85E636C3-A315-5A44-AEB6-E49847757912}"/>
              </a:ext>
            </a:extLst>
          </p:cNvPr>
          <p:cNvSpPr>
            <a:spLocks noGrp="1"/>
          </p:cNvSpPr>
          <p:nvPr>
            <p:ph type="sldNum" sz="quarter" idx="12"/>
          </p:nvPr>
        </p:nvSpPr>
        <p:spPr/>
        <p:txBody>
          <a:bodyPr/>
          <a:lstStyle/>
          <a:p>
            <a:fld id="{89DB14B3-731A-4352-BC82-B1993596BD11}" type="slidenum">
              <a:rPr lang="zh-CN" altLang="en-US" smtClean="0"/>
              <a:pPr/>
              <a:t>34</a:t>
            </a:fld>
            <a:endParaRPr lang="zh-CN" altLang="en-US" dirty="0"/>
          </a:p>
        </p:txBody>
      </p:sp>
    </p:spTree>
    <p:extLst>
      <p:ext uri="{BB962C8B-B14F-4D97-AF65-F5344CB8AC3E}">
        <p14:creationId xmlns:p14="http://schemas.microsoft.com/office/powerpoint/2010/main" val="2643786024"/>
      </p:ext>
    </p:extLst>
  </p:cSld>
  <p:clrMapOvr>
    <a:masterClrMapping/>
  </p:clrMapOvr>
  <p:transition spd="med">
    <p:cut/>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25C303-6879-D547-8125-F07718E64B38}"/>
              </a:ext>
            </a:extLst>
          </p:cNvPr>
          <p:cNvSpPr>
            <a:spLocks noGrp="1"/>
          </p:cNvSpPr>
          <p:nvPr>
            <p:ph type="title"/>
          </p:nvPr>
        </p:nvSpPr>
        <p:spPr>
          <a:xfrm>
            <a:off x="660400" y="228602"/>
            <a:ext cx="10657633" cy="784225"/>
          </a:xfrm>
        </p:spPr>
        <p:txBody>
          <a:bodyPr/>
          <a:lstStyle/>
          <a:p>
            <a:r>
              <a:rPr lang="en-US" altLang="zh-CN" sz="3200" dirty="0">
                <a:solidFill>
                  <a:schemeClr val="tx1"/>
                </a:solidFill>
                <a:latin typeface="Times New Roman" panose="02020603050405020304" pitchFamily="18" charset="0"/>
                <a:cs typeface="Times New Roman" panose="02020603050405020304" pitchFamily="18" charset="0"/>
              </a:rPr>
              <a:t>Fourier Series Representation</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4540E06A-412C-CE41-9E57-121FB374F2B8}"/>
                  </a:ext>
                </a:extLst>
              </p:cNvPr>
              <p:cNvSpPr>
                <a:spLocks noGrp="1"/>
              </p:cNvSpPr>
              <p:nvPr>
                <p:ph idx="1"/>
              </p:nvPr>
            </p:nvSpPr>
            <p:spPr>
              <a:xfrm>
                <a:off x="479376" y="1043252"/>
                <a:ext cx="11418776" cy="5113282"/>
              </a:xfrm>
            </p:spPr>
            <p:txBody>
              <a:bodyPr/>
              <a:lstStyle/>
              <a:p>
                <a:pPr marL="0" indent="0">
                  <a:buNone/>
                </a:pPr>
                <a:r>
                  <a:rPr lang="en-US" altLang="zh-TW" sz="2800" dirty="0">
                    <a:solidFill>
                      <a:srgbClr val="000000"/>
                    </a:solidFill>
                    <a:latin typeface="Times New Roman" pitchFamily="18" charset="0"/>
                    <a:cs typeface="Times New Roman" pitchFamily="18" charset="0"/>
                  </a:rPr>
                  <a:t>Determination of Fourier series coefficient - </a:t>
                </a:r>
                <a14:m>
                  <m:oMath xmlns:m="http://schemas.openxmlformats.org/officeDocument/2006/math">
                    <m:sSub>
                      <m:sSubPr>
                        <m:ctrlPr>
                          <a:rPr lang="en-US" altLang="zh-CN" sz="280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800"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𝑎</m:t>
                        </m:r>
                      </m:e>
                      <m:sub>
                        <m:r>
                          <a:rPr lang="en-US" altLang="zh-CN" sz="2800"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𝑘</m:t>
                        </m:r>
                      </m:sub>
                    </m:sSub>
                  </m:oMath>
                </a14:m>
                <a:endParaRPr lang="en-US" altLang="zh-CN" sz="2800" i="1" dirty="0">
                  <a:solidFill>
                    <a:schemeClr val="tx1"/>
                  </a:solidFill>
                  <a:latin typeface="Times New Roman" panose="02020603050405020304" pitchFamily="18" charset="0"/>
                  <a:cs typeface="Times New Roman"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m:r>
                        <a:rPr lang="en-US" altLang="zh-TW" sz="2800" i="1" smtClean="0">
                          <a:solidFill>
                            <a:srgbClr val="000000"/>
                          </a:solidFill>
                          <a:latin typeface="Cambria Math"/>
                          <a:cs typeface="Times New Roman" pitchFamily="18" charset="0"/>
                        </a:rPr>
                        <m:t>𝑥</m:t>
                      </m:r>
                      <m:d>
                        <m:dPr>
                          <m:ctrlPr>
                            <a:rPr lang="en-US" altLang="zh-TW" sz="2800" i="1">
                              <a:solidFill>
                                <a:srgbClr val="000000"/>
                              </a:solidFill>
                              <a:latin typeface="Cambria Math" panose="02040503050406030204" pitchFamily="18" charset="0"/>
                              <a:cs typeface="Times New Roman" pitchFamily="18" charset="0"/>
                            </a:rPr>
                          </m:ctrlPr>
                        </m:dPr>
                        <m:e>
                          <m:r>
                            <a:rPr lang="en-US" altLang="zh-TW" sz="2800" i="1">
                              <a:solidFill>
                                <a:srgbClr val="000000"/>
                              </a:solidFill>
                              <a:latin typeface="Cambria Math"/>
                              <a:cs typeface="Times New Roman" pitchFamily="18" charset="0"/>
                            </a:rPr>
                            <m:t>𝑡</m:t>
                          </m:r>
                        </m:e>
                      </m:d>
                      <m:r>
                        <a:rPr lang="en-US" altLang="zh-TW" sz="2800" i="1">
                          <a:solidFill>
                            <a:srgbClr val="000000"/>
                          </a:solidFill>
                          <a:latin typeface="Cambria Math" panose="02040503050406030204" pitchFamily="18" charset="0"/>
                          <a:cs typeface="Times New Roman" pitchFamily="18" charset="0"/>
                        </a:rPr>
                        <m:t>=</m:t>
                      </m:r>
                      <m:nary>
                        <m:naryPr>
                          <m:chr m:val="∑"/>
                          <m:ctrlPr>
                            <a:rPr lang="en-US" altLang="zh-CN" sz="2800" i="1">
                              <a:latin typeface="Cambria Math" panose="02040503050406030204" pitchFamily="18" charset="0"/>
                              <a:cs typeface="Times New Roman" panose="02020603050405020304" pitchFamily="18" charset="0"/>
                            </a:rPr>
                          </m:ctrlPr>
                        </m:naryPr>
                        <m:sub>
                          <m:r>
                            <m:rPr>
                              <m:brk m:alnAt="23"/>
                            </m:rPr>
                            <a:rPr lang="en-US" altLang="zh-CN" sz="2800" i="1">
                              <a:latin typeface="Cambria Math" panose="02040503050406030204" pitchFamily="18" charset="0"/>
                              <a:cs typeface="Times New Roman" panose="02020603050405020304" pitchFamily="18" charset="0"/>
                            </a:rPr>
                            <m:t>𝑘</m:t>
                          </m:r>
                          <m:r>
                            <a:rPr lang="en-US" altLang="zh-CN" sz="2800" i="1">
                              <a:latin typeface="Cambria Math" panose="02040503050406030204" pitchFamily="18" charset="0"/>
                              <a:cs typeface="Times New Roman" panose="02020603050405020304" pitchFamily="18" charset="0"/>
                            </a:rPr>
                            <m:t>=−</m:t>
                          </m:r>
                          <m:r>
                            <a:rPr lang="en-US" altLang="zh-CN" sz="2800" i="1">
                              <a:latin typeface="Cambria Math" panose="02040503050406030204" pitchFamily="18" charset="0"/>
                              <a:ea typeface="Cambria Math" panose="02040503050406030204" pitchFamily="18" charset="0"/>
                              <a:cs typeface="Times New Roman" panose="02020603050405020304" pitchFamily="18" charset="0"/>
                            </a:rPr>
                            <m:t>∞</m:t>
                          </m:r>
                        </m:sub>
                        <m:sup>
                          <m:r>
                            <a:rPr lang="en-US" altLang="zh-CN" sz="2800" i="1">
                              <a:latin typeface="Cambria Math" panose="02040503050406030204" pitchFamily="18" charset="0"/>
                              <a:ea typeface="Cambria Math" panose="02040503050406030204" pitchFamily="18" charset="0"/>
                              <a:cs typeface="Times New Roman" panose="02020603050405020304" pitchFamily="18" charset="0"/>
                            </a:rPr>
                            <m:t>∞</m:t>
                          </m:r>
                        </m:sup>
                        <m:e>
                          <m:sSub>
                            <m:sSubPr>
                              <m:ctrlPr>
                                <a:rPr lang="en-US" altLang="zh-CN" sz="28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800" i="1">
                                  <a:latin typeface="Cambria Math" panose="02040503050406030204" pitchFamily="18" charset="0"/>
                                  <a:ea typeface="Cambria Math" panose="02040503050406030204" pitchFamily="18" charset="0"/>
                                  <a:cs typeface="Times New Roman" panose="02020603050405020304" pitchFamily="18" charset="0"/>
                                </a:rPr>
                                <m:t>𝑎</m:t>
                              </m:r>
                            </m:e>
                            <m:sub>
                              <m:r>
                                <a:rPr lang="en-US" altLang="zh-CN" sz="2800" i="1">
                                  <a:latin typeface="Cambria Math" panose="02040503050406030204" pitchFamily="18" charset="0"/>
                                  <a:ea typeface="Cambria Math" panose="02040503050406030204" pitchFamily="18" charset="0"/>
                                  <a:cs typeface="Times New Roman" panose="02020603050405020304" pitchFamily="18" charset="0"/>
                                </a:rPr>
                                <m:t>𝑘</m:t>
                              </m:r>
                            </m:sub>
                          </m:sSub>
                          <m:sSup>
                            <m:sSupPr>
                              <m:ctrlPr>
                                <a:rPr lang="en-US" altLang="zh-CN" sz="2800" i="1">
                                  <a:latin typeface="Cambria Math" panose="02040503050406030204" pitchFamily="18" charset="0"/>
                                  <a:cs typeface="Times New Roman" panose="02020603050405020304" pitchFamily="18" charset="0"/>
                                </a:rPr>
                              </m:ctrlPr>
                            </m:sSupPr>
                            <m:e>
                              <m:r>
                                <a:rPr lang="en-US" altLang="zh-CN" sz="2800" i="1">
                                  <a:latin typeface="Cambria Math" panose="02040503050406030204" pitchFamily="18" charset="0"/>
                                  <a:cs typeface="Times New Roman" panose="02020603050405020304" pitchFamily="18" charset="0"/>
                                </a:rPr>
                                <m:t>𝑒</m:t>
                              </m:r>
                            </m:e>
                            <m:sup>
                              <m:r>
                                <a:rPr lang="en-US" altLang="zh-CN" sz="2800" i="1">
                                  <a:latin typeface="Cambria Math" panose="02040503050406030204" pitchFamily="18" charset="0"/>
                                  <a:cs typeface="Times New Roman" panose="02020603050405020304" pitchFamily="18" charset="0"/>
                                </a:rPr>
                                <m:t>𝑗𝑘</m:t>
                              </m:r>
                              <m:sSub>
                                <m:sSubPr>
                                  <m:ctrlPr>
                                    <a:rPr lang="en-US" altLang="zh-CN" sz="2800" i="1">
                                      <a:latin typeface="Cambria Math" panose="02040503050406030204" pitchFamily="18" charset="0"/>
                                      <a:cs typeface="Times New Roman" panose="02020603050405020304" pitchFamily="18" charset="0"/>
                                    </a:rPr>
                                  </m:ctrlPr>
                                </m:sSubPr>
                                <m:e>
                                  <m:r>
                                    <a:rPr lang="zh-CN" altLang="en-US" sz="2800" i="1">
                                      <a:latin typeface="Cambria Math" panose="02040503050406030204" pitchFamily="18" charset="0"/>
                                      <a:cs typeface="Times New Roman" panose="02020603050405020304" pitchFamily="18" charset="0"/>
                                    </a:rPr>
                                    <m:t>𝜔</m:t>
                                  </m:r>
                                </m:e>
                                <m:sub>
                                  <m:r>
                                    <a:rPr lang="en-US" altLang="zh-CN" sz="2800" i="1">
                                      <a:latin typeface="Cambria Math" panose="02040503050406030204" pitchFamily="18" charset="0"/>
                                      <a:cs typeface="Times New Roman" panose="02020603050405020304" pitchFamily="18" charset="0"/>
                                    </a:rPr>
                                    <m:t>0</m:t>
                                  </m:r>
                                </m:sub>
                              </m:sSub>
                              <m:r>
                                <a:rPr lang="en-US" altLang="zh-CN" sz="2800" i="1">
                                  <a:latin typeface="Cambria Math" panose="02040503050406030204" pitchFamily="18" charset="0"/>
                                  <a:cs typeface="Times New Roman" panose="02020603050405020304" pitchFamily="18" charset="0"/>
                                </a:rPr>
                                <m:t>𝑡</m:t>
                              </m:r>
                            </m:sup>
                          </m:sSup>
                        </m:e>
                      </m:nary>
                    </m:oMath>
                  </m:oMathPara>
                </a14:m>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nary>
                        <m:naryPr>
                          <m:ctrlPr>
                            <a:rPr lang="en-US" altLang="zh-TW" sz="2800" i="1" smtClean="0">
                              <a:solidFill>
                                <a:srgbClr val="000000"/>
                              </a:solidFill>
                              <a:latin typeface="Cambria Math" panose="02040503050406030204" pitchFamily="18" charset="0"/>
                              <a:cs typeface="Times New Roman" pitchFamily="18" charset="0"/>
                            </a:rPr>
                          </m:ctrlPr>
                        </m:naryPr>
                        <m:sub>
                          <m:r>
                            <m:rPr>
                              <m:brk m:alnAt="23"/>
                            </m:rPr>
                            <a:rPr lang="en-US" altLang="zh-TW" sz="2800" b="0" i="1" smtClean="0">
                              <a:solidFill>
                                <a:srgbClr val="000000"/>
                              </a:solidFill>
                              <a:latin typeface="Cambria Math" panose="02040503050406030204" pitchFamily="18" charset="0"/>
                              <a:cs typeface="Times New Roman" pitchFamily="18" charset="0"/>
                            </a:rPr>
                            <m:t>0</m:t>
                          </m:r>
                        </m:sub>
                        <m:sup>
                          <m:r>
                            <a:rPr lang="en-US" altLang="zh-TW" sz="2800" b="0" i="1" smtClean="0">
                              <a:solidFill>
                                <a:srgbClr val="000000"/>
                              </a:solidFill>
                              <a:latin typeface="Cambria Math" panose="02040503050406030204" pitchFamily="18" charset="0"/>
                              <a:cs typeface="Times New Roman" pitchFamily="18" charset="0"/>
                            </a:rPr>
                            <m:t>𝑇</m:t>
                          </m:r>
                        </m:sup>
                        <m:e>
                          <m:r>
                            <a:rPr lang="en-US" altLang="zh-TW" sz="2800" i="1">
                              <a:solidFill>
                                <a:srgbClr val="000000"/>
                              </a:solidFill>
                              <a:latin typeface="Cambria Math"/>
                              <a:cs typeface="Times New Roman" pitchFamily="18" charset="0"/>
                            </a:rPr>
                            <m:t>𝑥</m:t>
                          </m:r>
                          <m:d>
                            <m:dPr>
                              <m:ctrlPr>
                                <a:rPr lang="en-US" altLang="zh-TW" sz="2800" i="1">
                                  <a:solidFill>
                                    <a:srgbClr val="000000"/>
                                  </a:solidFill>
                                  <a:latin typeface="Cambria Math" panose="02040503050406030204" pitchFamily="18" charset="0"/>
                                  <a:cs typeface="Times New Roman" pitchFamily="18" charset="0"/>
                                </a:rPr>
                              </m:ctrlPr>
                            </m:dPr>
                            <m:e>
                              <m:r>
                                <a:rPr lang="en-US" altLang="zh-TW" sz="2800" i="1">
                                  <a:solidFill>
                                    <a:srgbClr val="000000"/>
                                  </a:solidFill>
                                  <a:latin typeface="Cambria Math"/>
                                  <a:cs typeface="Times New Roman" pitchFamily="18" charset="0"/>
                                </a:rPr>
                                <m:t>𝑡</m:t>
                              </m:r>
                            </m:e>
                          </m:d>
                          <m:sSup>
                            <m:sSupPr>
                              <m:ctrlPr>
                                <a:rPr lang="en-US" altLang="zh-CN" sz="2800" i="1">
                                  <a:latin typeface="Cambria Math" panose="02040503050406030204" pitchFamily="18" charset="0"/>
                                  <a:cs typeface="Times New Roman" panose="02020603050405020304" pitchFamily="18" charset="0"/>
                                </a:rPr>
                              </m:ctrlPr>
                            </m:sSupPr>
                            <m:e>
                              <m:r>
                                <a:rPr lang="en-US" altLang="zh-CN" sz="2800" i="1">
                                  <a:latin typeface="Cambria Math" panose="02040503050406030204" pitchFamily="18" charset="0"/>
                                  <a:cs typeface="Times New Roman" panose="02020603050405020304" pitchFamily="18" charset="0"/>
                                </a:rPr>
                                <m:t>𝑒</m:t>
                              </m:r>
                            </m:e>
                            <m:sup>
                              <m:r>
                                <a:rPr lang="en-US" altLang="zh-CN" sz="2800" i="1">
                                  <a:latin typeface="Cambria Math" panose="02040503050406030204" pitchFamily="18" charset="0"/>
                                  <a:cs typeface="Times New Roman" panose="02020603050405020304" pitchFamily="18" charset="0"/>
                                </a:rPr>
                                <m:t>−</m:t>
                              </m:r>
                              <m:r>
                                <a:rPr lang="en-US" altLang="zh-CN" sz="2800" i="1">
                                  <a:latin typeface="Cambria Math" panose="02040503050406030204" pitchFamily="18" charset="0"/>
                                  <a:cs typeface="Times New Roman" panose="02020603050405020304" pitchFamily="18" charset="0"/>
                                </a:rPr>
                                <m:t>𝑗𝑛</m:t>
                              </m:r>
                              <m:sSub>
                                <m:sSubPr>
                                  <m:ctrlPr>
                                    <a:rPr lang="en-US" altLang="zh-CN" sz="2800" i="1">
                                      <a:latin typeface="Cambria Math" panose="02040503050406030204" pitchFamily="18" charset="0"/>
                                      <a:cs typeface="Times New Roman" panose="02020603050405020304" pitchFamily="18" charset="0"/>
                                    </a:rPr>
                                  </m:ctrlPr>
                                </m:sSubPr>
                                <m:e>
                                  <m:r>
                                    <a:rPr lang="zh-CN" altLang="en-US" sz="2800" i="1">
                                      <a:latin typeface="Cambria Math" panose="02040503050406030204" pitchFamily="18" charset="0"/>
                                      <a:cs typeface="Times New Roman" panose="02020603050405020304" pitchFamily="18" charset="0"/>
                                    </a:rPr>
                                    <m:t>𝜔</m:t>
                                  </m:r>
                                </m:e>
                                <m:sub>
                                  <m:r>
                                    <a:rPr lang="en-US" altLang="zh-CN" sz="2800" i="1">
                                      <a:latin typeface="Cambria Math" panose="02040503050406030204" pitchFamily="18" charset="0"/>
                                      <a:cs typeface="Times New Roman" panose="02020603050405020304" pitchFamily="18" charset="0"/>
                                    </a:rPr>
                                    <m:t>0</m:t>
                                  </m:r>
                                </m:sub>
                              </m:sSub>
                              <m:r>
                                <a:rPr lang="en-US" altLang="zh-CN" sz="2800" i="1">
                                  <a:latin typeface="Cambria Math" panose="02040503050406030204" pitchFamily="18" charset="0"/>
                                  <a:cs typeface="Times New Roman" panose="02020603050405020304" pitchFamily="18" charset="0"/>
                                </a:rPr>
                                <m:t>𝑡</m:t>
                              </m:r>
                            </m:sup>
                          </m:sSup>
                          <m:r>
                            <a:rPr lang="en-US" altLang="zh-CN" sz="2800" b="0" i="1" smtClean="0">
                              <a:latin typeface="Cambria Math" panose="02040503050406030204" pitchFamily="18" charset="0"/>
                              <a:cs typeface="Times New Roman" panose="02020603050405020304" pitchFamily="18" charset="0"/>
                            </a:rPr>
                            <m:t>𝑑𝑡</m:t>
                          </m:r>
                        </m:e>
                      </m:nary>
                      <m:r>
                        <a:rPr lang="en-US" altLang="zh-TW" sz="2800" i="1">
                          <a:solidFill>
                            <a:srgbClr val="000000"/>
                          </a:solidFill>
                          <a:latin typeface="Cambria Math" panose="02040503050406030204" pitchFamily="18" charset="0"/>
                          <a:cs typeface="Times New Roman" pitchFamily="18" charset="0"/>
                        </a:rPr>
                        <m:t>=</m:t>
                      </m:r>
                      <m:nary>
                        <m:naryPr>
                          <m:ctrlPr>
                            <a:rPr lang="en-US" altLang="zh-CN" sz="2800" i="1">
                              <a:latin typeface="Cambria Math" panose="02040503050406030204" pitchFamily="18" charset="0"/>
                              <a:ea typeface="Cambria Math" panose="02040503050406030204" pitchFamily="18" charset="0"/>
                              <a:cs typeface="Times New Roman" panose="02020603050405020304" pitchFamily="18" charset="0"/>
                            </a:rPr>
                          </m:ctrlPr>
                        </m:naryPr>
                        <m:sub>
                          <m:r>
                            <m:rPr>
                              <m:brk m:alnAt="23"/>
                            </m:rPr>
                            <a:rPr lang="en-US" altLang="zh-CN" sz="2800" i="1">
                              <a:latin typeface="Cambria Math" panose="02040503050406030204" pitchFamily="18" charset="0"/>
                              <a:ea typeface="Cambria Math" panose="02040503050406030204" pitchFamily="18" charset="0"/>
                              <a:cs typeface="Times New Roman" panose="02020603050405020304" pitchFamily="18" charset="0"/>
                            </a:rPr>
                            <m:t>0</m:t>
                          </m:r>
                        </m:sub>
                        <m:sup>
                          <m:r>
                            <a:rPr lang="en-US" altLang="zh-CN" sz="2800" i="1">
                              <a:latin typeface="Cambria Math" panose="02040503050406030204" pitchFamily="18" charset="0"/>
                              <a:ea typeface="Cambria Math" panose="02040503050406030204" pitchFamily="18" charset="0"/>
                              <a:cs typeface="Times New Roman" panose="02020603050405020304" pitchFamily="18" charset="0"/>
                            </a:rPr>
                            <m:t>𝑇</m:t>
                          </m:r>
                        </m:sup>
                        <m:e>
                          <m:nary>
                            <m:naryPr>
                              <m:chr m:val="∑"/>
                              <m:ctrlPr>
                                <a:rPr lang="en-US" altLang="zh-CN" sz="2800" i="1">
                                  <a:latin typeface="Cambria Math" panose="02040503050406030204" pitchFamily="18" charset="0"/>
                                  <a:ea typeface="Cambria Math" panose="02040503050406030204" pitchFamily="18" charset="0"/>
                                  <a:cs typeface="Times New Roman" panose="02020603050405020304" pitchFamily="18" charset="0"/>
                                </a:rPr>
                              </m:ctrlPr>
                            </m:naryPr>
                            <m:sub>
                              <m:r>
                                <m:rPr>
                                  <m:brk m:alnAt="23"/>
                                </m:rPr>
                                <a:rPr lang="en-US" altLang="zh-CN" sz="2800" i="1">
                                  <a:latin typeface="Cambria Math" panose="02040503050406030204" pitchFamily="18" charset="0"/>
                                  <a:cs typeface="Times New Roman" panose="02020603050405020304" pitchFamily="18" charset="0"/>
                                </a:rPr>
                                <m:t>𝑘</m:t>
                              </m:r>
                              <m:r>
                                <a:rPr lang="en-US" altLang="zh-CN" sz="2800" i="1">
                                  <a:latin typeface="Cambria Math" panose="02040503050406030204" pitchFamily="18" charset="0"/>
                                  <a:cs typeface="Times New Roman" panose="02020603050405020304" pitchFamily="18" charset="0"/>
                                </a:rPr>
                                <m:t>=−</m:t>
                              </m:r>
                              <m:r>
                                <a:rPr lang="en-US" altLang="zh-CN" sz="2800" i="1">
                                  <a:latin typeface="Cambria Math" panose="02040503050406030204" pitchFamily="18" charset="0"/>
                                  <a:ea typeface="Cambria Math" panose="02040503050406030204" pitchFamily="18" charset="0"/>
                                  <a:cs typeface="Times New Roman" panose="02020603050405020304" pitchFamily="18" charset="0"/>
                                </a:rPr>
                                <m:t>∞</m:t>
                              </m:r>
                            </m:sub>
                            <m:sup>
                              <m:r>
                                <a:rPr lang="en-US" altLang="zh-CN" sz="2800" i="1">
                                  <a:latin typeface="Cambria Math" panose="02040503050406030204" pitchFamily="18" charset="0"/>
                                  <a:ea typeface="Cambria Math" panose="02040503050406030204" pitchFamily="18" charset="0"/>
                                  <a:cs typeface="Times New Roman" panose="02020603050405020304" pitchFamily="18" charset="0"/>
                                </a:rPr>
                                <m:t>∞</m:t>
                              </m:r>
                            </m:sup>
                            <m:e>
                              <m:sSub>
                                <m:sSubPr>
                                  <m:ctrlPr>
                                    <a:rPr lang="en-US" altLang="zh-CN" sz="28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800" i="1">
                                      <a:latin typeface="Cambria Math" panose="02040503050406030204" pitchFamily="18" charset="0"/>
                                      <a:ea typeface="Cambria Math" panose="02040503050406030204" pitchFamily="18" charset="0"/>
                                      <a:cs typeface="Times New Roman" panose="02020603050405020304" pitchFamily="18" charset="0"/>
                                    </a:rPr>
                                    <m:t>𝑎</m:t>
                                  </m:r>
                                </m:e>
                                <m:sub>
                                  <m:r>
                                    <a:rPr lang="en-US" altLang="zh-CN" sz="2800" i="1">
                                      <a:latin typeface="Cambria Math" panose="02040503050406030204" pitchFamily="18" charset="0"/>
                                      <a:ea typeface="Cambria Math" panose="02040503050406030204" pitchFamily="18" charset="0"/>
                                      <a:cs typeface="Times New Roman" panose="02020603050405020304" pitchFamily="18" charset="0"/>
                                    </a:rPr>
                                    <m:t>𝑘</m:t>
                                  </m:r>
                                </m:sub>
                              </m:sSub>
                              <m:sSup>
                                <m:sSupPr>
                                  <m:ctrlPr>
                                    <a:rPr lang="en-US" altLang="zh-CN" sz="2800" i="1">
                                      <a:latin typeface="Cambria Math" panose="02040503050406030204" pitchFamily="18" charset="0"/>
                                      <a:cs typeface="Times New Roman" panose="02020603050405020304" pitchFamily="18" charset="0"/>
                                    </a:rPr>
                                  </m:ctrlPr>
                                </m:sSupPr>
                                <m:e>
                                  <m:r>
                                    <a:rPr lang="en-US" altLang="zh-CN" sz="2800" i="1">
                                      <a:latin typeface="Cambria Math" panose="02040503050406030204" pitchFamily="18" charset="0"/>
                                      <a:cs typeface="Times New Roman" panose="02020603050405020304" pitchFamily="18" charset="0"/>
                                    </a:rPr>
                                    <m:t>𝑒</m:t>
                                  </m:r>
                                </m:e>
                                <m:sup>
                                  <m:r>
                                    <a:rPr lang="en-US" altLang="zh-CN" sz="2800" i="1">
                                      <a:latin typeface="Cambria Math" panose="02040503050406030204" pitchFamily="18" charset="0"/>
                                      <a:cs typeface="Times New Roman" panose="02020603050405020304" pitchFamily="18" charset="0"/>
                                    </a:rPr>
                                    <m:t>𝑗𝑘</m:t>
                                  </m:r>
                                  <m:sSub>
                                    <m:sSubPr>
                                      <m:ctrlPr>
                                        <a:rPr lang="en-US" altLang="zh-CN" sz="2800" i="1">
                                          <a:latin typeface="Cambria Math" panose="02040503050406030204" pitchFamily="18" charset="0"/>
                                          <a:cs typeface="Times New Roman" panose="02020603050405020304" pitchFamily="18" charset="0"/>
                                        </a:rPr>
                                      </m:ctrlPr>
                                    </m:sSubPr>
                                    <m:e>
                                      <m:r>
                                        <a:rPr lang="zh-CN" altLang="en-US" sz="2800" i="1">
                                          <a:latin typeface="Cambria Math" panose="02040503050406030204" pitchFamily="18" charset="0"/>
                                          <a:cs typeface="Times New Roman" panose="02020603050405020304" pitchFamily="18" charset="0"/>
                                        </a:rPr>
                                        <m:t>𝜔</m:t>
                                      </m:r>
                                    </m:e>
                                    <m:sub>
                                      <m:r>
                                        <a:rPr lang="en-US" altLang="zh-CN" sz="2800" i="1">
                                          <a:latin typeface="Cambria Math" panose="02040503050406030204" pitchFamily="18" charset="0"/>
                                          <a:cs typeface="Times New Roman" panose="02020603050405020304" pitchFamily="18" charset="0"/>
                                        </a:rPr>
                                        <m:t>0</m:t>
                                      </m:r>
                                    </m:sub>
                                  </m:sSub>
                                  <m:r>
                                    <a:rPr lang="en-US" altLang="zh-CN" sz="2800" i="1">
                                      <a:latin typeface="Cambria Math" panose="02040503050406030204" pitchFamily="18" charset="0"/>
                                      <a:cs typeface="Times New Roman" panose="02020603050405020304" pitchFamily="18" charset="0"/>
                                    </a:rPr>
                                    <m:t>𝑡</m:t>
                                  </m:r>
                                </m:sup>
                              </m:sSup>
                              <m:sSup>
                                <m:sSupPr>
                                  <m:ctrlPr>
                                    <a:rPr lang="en-US" altLang="zh-CN" sz="2800" i="1">
                                      <a:latin typeface="Cambria Math" panose="02040503050406030204" pitchFamily="18" charset="0"/>
                                      <a:cs typeface="Times New Roman" panose="02020603050405020304" pitchFamily="18" charset="0"/>
                                    </a:rPr>
                                  </m:ctrlPr>
                                </m:sSupPr>
                                <m:e>
                                  <m:r>
                                    <a:rPr lang="en-US" altLang="zh-CN" sz="2800" i="1">
                                      <a:latin typeface="Cambria Math" panose="02040503050406030204" pitchFamily="18" charset="0"/>
                                      <a:cs typeface="Times New Roman" panose="02020603050405020304" pitchFamily="18" charset="0"/>
                                    </a:rPr>
                                    <m:t>𝑒</m:t>
                                  </m:r>
                                </m:e>
                                <m:sup>
                                  <m:r>
                                    <a:rPr lang="en-US" altLang="zh-CN" sz="2800" i="1">
                                      <a:latin typeface="Cambria Math" panose="02040503050406030204" pitchFamily="18" charset="0"/>
                                      <a:cs typeface="Times New Roman" panose="02020603050405020304" pitchFamily="18" charset="0"/>
                                    </a:rPr>
                                    <m:t>−</m:t>
                                  </m:r>
                                  <m:r>
                                    <a:rPr lang="en-US" altLang="zh-CN" sz="2800" i="1">
                                      <a:latin typeface="Cambria Math" panose="02040503050406030204" pitchFamily="18" charset="0"/>
                                      <a:cs typeface="Times New Roman" panose="02020603050405020304" pitchFamily="18" charset="0"/>
                                    </a:rPr>
                                    <m:t>𝑗𝑛</m:t>
                                  </m:r>
                                  <m:sSub>
                                    <m:sSubPr>
                                      <m:ctrlPr>
                                        <a:rPr lang="en-US" altLang="zh-CN" sz="2800" i="1">
                                          <a:latin typeface="Cambria Math" panose="02040503050406030204" pitchFamily="18" charset="0"/>
                                          <a:cs typeface="Times New Roman" panose="02020603050405020304" pitchFamily="18" charset="0"/>
                                        </a:rPr>
                                      </m:ctrlPr>
                                    </m:sSubPr>
                                    <m:e>
                                      <m:r>
                                        <a:rPr lang="zh-CN" altLang="en-US" sz="2800" i="1">
                                          <a:latin typeface="Cambria Math" panose="02040503050406030204" pitchFamily="18" charset="0"/>
                                          <a:cs typeface="Times New Roman" panose="02020603050405020304" pitchFamily="18" charset="0"/>
                                        </a:rPr>
                                        <m:t>𝜔</m:t>
                                      </m:r>
                                    </m:e>
                                    <m:sub>
                                      <m:r>
                                        <a:rPr lang="en-US" altLang="zh-CN" sz="2800" i="1">
                                          <a:latin typeface="Cambria Math" panose="02040503050406030204" pitchFamily="18" charset="0"/>
                                          <a:cs typeface="Times New Roman" panose="02020603050405020304" pitchFamily="18" charset="0"/>
                                        </a:rPr>
                                        <m:t>0</m:t>
                                      </m:r>
                                    </m:sub>
                                  </m:sSub>
                                  <m:r>
                                    <a:rPr lang="en-US" altLang="zh-CN" sz="2800" i="1">
                                      <a:latin typeface="Cambria Math" panose="02040503050406030204" pitchFamily="18" charset="0"/>
                                      <a:cs typeface="Times New Roman" panose="02020603050405020304" pitchFamily="18" charset="0"/>
                                    </a:rPr>
                                    <m:t>𝑡</m:t>
                                  </m:r>
                                </m:sup>
                              </m:sSup>
                              <m:r>
                                <a:rPr lang="en-US" altLang="zh-CN" sz="2800" i="1">
                                  <a:latin typeface="Cambria Math" panose="02040503050406030204" pitchFamily="18" charset="0"/>
                                  <a:cs typeface="Times New Roman" panose="02020603050405020304" pitchFamily="18" charset="0"/>
                                </a:rPr>
                                <m:t>𝑑𝑡</m:t>
                              </m:r>
                            </m:e>
                          </m:nary>
                        </m:e>
                      </m:nary>
                    </m:oMath>
                  </m:oMathPara>
                </a14:m>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nary>
                        <m:naryPr>
                          <m:ctrlPr>
                            <a:rPr lang="en-US" altLang="zh-TW" sz="2800" i="1" smtClean="0">
                              <a:solidFill>
                                <a:srgbClr val="000000"/>
                              </a:solidFill>
                              <a:latin typeface="Cambria Math" panose="02040503050406030204" pitchFamily="18" charset="0"/>
                              <a:cs typeface="Times New Roman" pitchFamily="18" charset="0"/>
                            </a:rPr>
                          </m:ctrlPr>
                        </m:naryPr>
                        <m:sub>
                          <m:r>
                            <m:rPr>
                              <m:brk m:alnAt="23"/>
                            </m:rPr>
                            <a:rPr lang="en-US" altLang="zh-TW" sz="2800" b="0" i="1" smtClean="0">
                              <a:solidFill>
                                <a:srgbClr val="000000"/>
                              </a:solidFill>
                              <a:latin typeface="Cambria Math" panose="02040503050406030204" pitchFamily="18" charset="0"/>
                              <a:cs typeface="Times New Roman" pitchFamily="18" charset="0"/>
                            </a:rPr>
                            <m:t>0</m:t>
                          </m:r>
                        </m:sub>
                        <m:sup>
                          <m:r>
                            <a:rPr lang="en-US" altLang="zh-TW" sz="2800" b="0" i="1" smtClean="0">
                              <a:solidFill>
                                <a:srgbClr val="000000"/>
                              </a:solidFill>
                              <a:latin typeface="Cambria Math" panose="02040503050406030204" pitchFamily="18" charset="0"/>
                              <a:cs typeface="Times New Roman" pitchFamily="18" charset="0"/>
                            </a:rPr>
                            <m:t>𝑇</m:t>
                          </m:r>
                        </m:sup>
                        <m:e>
                          <m:r>
                            <a:rPr lang="en-US" altLang="zh-TW" sz="2800" i="1">
                              <a:solidFill>
                                <a:srgbClr val="000000"/>
                              </a:solidFill>
                              <a:latin typeface="Cambria Math"/>
                              <a:cs typeface="Times New Roman" pitchFamily="18" charset="0"/>
                            </a:rPr>
                            <m:t>𝑥</m:t>
                          </m:r>
                          <m:d>
                            <m:dPr>
                              <m:ctrlPr>
                                <a:rPr lang="en-US" altLang="zh-TW" sz="2800" i="1">
                                  <a:solidFill>
                                    <a:srgbClr val="000000"/>
                                  </a:solidFill>
                                  <a:latin typeface="Cambria Math" panose="02040503050406030204" pitchFamily="18" charset="0"/>
                                  <a:cs typeface="Times New Roman" pitchFamily="18" charset="0"/>
                                </a:rPr>
                              </m:ctrlPr>
                            </m:dPr>
                            <m:e>
                              <m:r>
                                <a:rPr lang="en-US" altLang="zh-TW" sz="2800" i="1">
                                  <a:solidFill>
                                    <a:srgbClr val="000000"/>
                                  </a:solidFill>
                                  <a:latin typeface="Cambria Math"/>
                                  <a:cs typeface="Times New Roman" pitchFamily="18" charset="0"/>
                                </a:rPr>
                                <m:t>𝑡</m:t>
                              </m:r>
                            </m:e>
                          </m:d>
                          <m:sSup>
                            <m:sSupPr>
                              <m:ctrlPr>
                                <a:rPr lang="en-US" altLang="zh-CN" sz="2800" i="1">
                                  <a:latin typeface="Cambria Math" panose="02040503050406030204" pitchFamily="18" charset="0"/>
                                  <a:cs typeface="Times New Roman" panose="02020603050405020304" pitchFamily="18" charset="0"/>
                                </a:rPr>
                              </m:ctrlPr>
                            </m:sSupPr>
                            <m:e>
                              <m:r>
                                <a:rPr lang="en-US" altLang="zh-CN" sz="2800" i="1">
                                  <a:latin typeface="Cambria Math" panose="02040503050406030204" pitchFamily="18" charset="0"/>
                                  <a:cs typeface="Times New Roman" panose="02020603050405020304" pitchFamily="18" charset="0"/>
                                </a:rPr>
                                <m:t>𝑒</m:t>
                              </m:r>
                            </m:e>
                            <m:sup>
                              <m:r>
                                <a:rPr lang="en-US" altLang="zh-CN" sz="2800" i="1">
                                  <a:latin typeface="Cambria Math" panose="02040503050406030204" pitchFamily="18" charset="0"/>
                                  <a:cs typeface="Times New Roman" panose="02020603050405020304" pitchFamily="18" charset="0"/>
                                </a:rPr>
                                <m:t>−</m:t>
                              </m:r>
                              <m:r>
                                <a:rPr lang="en-US" altLang="zh-CN" sz="2800" i="1">
                                  <a:latin typeface="Cambria Math" panose="02040503050406030204" pitchFamily="18" charset="0"/>
                                  <a:cs typeface="Times New Roman" panose="02020603050405020304" pitchFamily="18" charset="0"/>
                                </a:rPr>
                                <m:t>𝑗𝑛</m:t>
                              </m:r>
                              <m:sSub>
                                <m:sSubPr>
                                  <m:ctrlPr>
                                    <a:rPr lang="en-US" altLang="zh-CN" sz="2800" i="1">
                                      <a:latin typeface="Cambria Math" panose="02040503050406030204" pitchFamily="18" charset="0"/>
                                      <a:cs typeface="Times New Roman" panose="02020603050405020304" pitchFamily="18" charset="0"/>
                                    </a:rPr>
                                  </m:ctrlPr>
                                </m:sSubPr>
                                <m:e>
                                  <m:r>
                                    <a:rPr lang="zh-CN" altLang="en-US" sz="2800" i="1">
                                      <a:latin typeface="Cambria Math" panose="02040503050406030204" pitchFamily="18" charset="0"/>
                                      <a:cs typeface="Times New Roman" panose="02020603050405020304" pitchFamily="18" charset="0"/>
                                    </a:rPr>
                                    <m:t>𝜔</m:t>
                                  </m:r>
                                </m:e>
                                <m:sub>
                                  <m:r>
                                    <a:rPr lang="en-US" altLang="zh-CN" sz="2800" i="1">
                                      <a:latin typeface="Cambria Math" panose="02040503050406030204" pitchFamily="18" charset="0"/>
                                      <a:cs typeface="Times New Roman" panose="02020603050405020304" pitchFamily="18" charset="0"/>
                                    </a:rPr>
                                    <m:t>0</m:t>
                                  </m:r>
                                </m:sub>
                              </m:sSub>
                              <m:r>
                                <a:rPr lang="en-US" altLang="zh-CN" sz="2800" i="1">
                                  <a:latin typeface="Cambria Math" panose="02040503050406030204" pitchFamily="18" charset="0"/>
                                  <a:cs typeface="Times New Roman" panose="02020603050405020304" pitchFamily="18" charset="0"/>
                                </a:rPr>
                                <m:t>𝑡</m:t>
                              </m:r>
                            </m:sup>
                          </m:sSup>
                          <m:r>
                            <a:rPr lang="en-US" altLang="zh-CN" sz="2800" b="0" i="1" smtClean="0">
                              <a:latin typeface="Cambria Math" panose="02040503050406030204" pitchFamily="18" charset="0"/>
                              <a:cs typeface="Times New Roman" panose="02020603050405020304" pitchFamily="18" charset="0"/>
                            </a:rPr>
                            <m:t>𝑑𝑡</m:t>
                          </m:r>
                        </m:e>
                      </m:nary>
                      <m:r>
                        <a:rPr lang="en-US" altLang="zh-TW" sz="2800" i="1">
                          <a:solidFill>
                            <a:srgbClr val="000000"/>
                          </a:solidFill>
                          <a:latin typeface="Cambria Math" panose="02040503050406030204" pitchFamily="18" charset="0"/>
                          <a:cs typeface="Times New Roman" pitchFamily="18" charset="0"/>
                        </a:rPr>
                        <m:t>=</m:t>
                      </m:r>
                      <m:nary>
                        <m:naryPr>
                          <m:chr m:val="∑"/>
                          <m:ctrlPr>
                            <a:rPr lang="en-US" altLang="zh-TW" sz="2800" i="1" smtClean="0">
                              <a:solidFill>
                                <a:srgbClr val="000000"/>
                              </a:solidFill>
                              <a:latin typeface="Cambria Math" panose="02040503050406030204" pitchFamily="18" charset="0"/>
                              <a:cs typeface="Times New Roman" pitchFamily="18" charset="0"/>
                            </a:rPr>
                          </m:ctrlPr>
                        </m:naryPr>
                        <m:sub>
                          <m:r>
                            <m:rPr>
                              <m:brk m:alnAt="23"/>
                            </m:rPr>
                            <a:rPr lang="en-US" altLang="zh-CN" sz="2800" i="1">
                              <a:latin typeface="Cambria Math" panose="02040503050406030204" pitchFamily="18" charset="0"/>
                              <a:cs typeface="Times New Roman" panose="02020603050405020304" pitchFamily="18" charset="0"/>
                            </a:rPr>
                            <m:t>𝑘</m:t>
                          </m:r>
                          <m:r>
                            <a:rPr lang="en-US" altLang="zh-CN" sz="2800" i="1">
                              <a:latin typeface="Cambria Math" panose="02040503050406030204" pitchFamily="18" charset="0"/>
                              <a:cs typeface="Times New Roman" panose="02020603050405020304" pitchFamily="18" charset="0"/>
                            </a:rPr>
                            <m:t>=−</m:t>
                          </m:r>
                          <m:r>
                            <a:rPr lang="en-US" altLang="zh-CN" sz="2800" i="1">
                              <a:latin typeface="Cambria Math" panose="02040503050406030204" pitchFamily="18" charset="0"/>
                              <a:ea typeface="Cambria Math" panose="02040503050406030204" pitchFamily="18" charset="0"/>
                              <a:cs typeface="Times New Roman" panose="02020603050405020304" pitchFamily="18" charset="0"/>
                            </a:rPr>
                            <m:t>∞</m:t>
                          </m:r>
                        </m:sub>
                        <m:sup>
                          <m:r>
                            <a:rPr lang="en-US" altLang="zh-CN" sz="2800" i="1">
                              <a:latin typeface="Cambria Math" panose="02040503050406030204" pitchFamily="18" charset="0"/>
                              <a:ea typeface="Cambria Math" panose="02040503050406030204" pitchFamily="18" charset="0"/>
                              <a:cs typeface="Times New Roman" panose="02020603050405020304" pitchFamily="18" charset="0"/>
                            </a:rPr>
                            <m:t>∞</m:t>
                          </m:r>
                        </m:sup>
                        <m:e>
                          <m:sSub>
                            <m:sSubPr>
                              <m:ctrlPr>
                                <a:rPr lang="en-US" altLang="zh-CN" sz="28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800" i="1">
                                  <a:latin typeface="Cambria Math" panose="02040503050406030204" pitchFamily="18" charset="0"/>
                                  <a:ea typeface="Cambria Math" panose="02040503050406030204" pitchFamily="18" charset="0"/>
                                  <a:cs typeface="Times New Roman" panose="02020603050405020304" pitchFamily="18" charset="0"/>
                                </a:rPr>
                                <m:t>𝑎</m:t>
                              </m:r>
                            </m:e>
                            <m:sub>
                              <m:r>
                                <a:rPr lang="en-US" altLang="zh-CN" sz="2800" i="1">
                                  <a:latin typeface="Cambria Math" panose="02040503050406030204" pitchFamily="18" charset="0"/>
                                  <a:ea typeface="Cambria Math" panose="02040503050406030204" pitchFamily="18" charset="0"/>
                                  <a:cs typeface="Times New Roman" panose="02020603050405020304" pitchFamily="18" charset="0"/>
                                </a:rPr>
                                <m:t>𝑘</m:t>
                              </m:r>
                            </m:sub>
                          </m:sSub>
                          <m:nary>
                            <m:naryPr>
                              <m:ctrlPr>
                                <a:rPr lang="en-US" altLang="zh-CN" sz="2800" i="1">
                                  <a:latin typeface="Cambria Math" panose="02040503050406030204" pitchFamily="18" charset="0"/>
                                  <a:ea typeface="Cambria Math" panose="02040503050406030204" pitchFamily="18" charset="0"/>
                                  <a:cs typeface="Times New Roman" panose="02020603050405020304" pitchFamily="18" charset="0"/>
                                </a:rPr>
                              </m:ctrlPr>
                            </m:naryPr>
                            <m:sub>
                              <m:r>
                                <m:rPr>
                                  <m:brk m:alnAt="23"/>
                                </m:rPr>
                                <a:rPr lang="en-US" altLang="zh-CN" sz="2800" i="1">
                                  <a:latin typeface="Cambria Math" panose="02040503050406030204" pitchFamily="18" charset="0"/>
                                  <a:ea typeface="Cambria Math" panose="02040503050406030204" pitchFamily="18" charset="0"/>
                                  <a:cs typeface="Times New Roman" panose="02020603050405020304" pitchFamily="18" charset="0"/>
                                </a:rPr>
                                <m:t>0</m:t>
                              </m:r>
                            </m:sub>
                            <m:sup>
                              <m:r>
                                <a:rPr lang="en-US" altLang="zh-CN" sz="2800" i="1">
                                  <a:latin typeface="Cambria Math" panose="02040503050406030204" pitchFamily="18" charset="0"/>
                                  <a:ea typeface="Cambria Math" panose="02040503050406030204" pitchFamily="18" charset="0"/>
                                  <a:cs typeface="Times New Roman" panose="02020603050405020304" pitchFamily="18" charset="0"/>
                                </a:rPr>
                                <m:t>𝑇</m:t>
                              </m:r>
                            </m:sup>
                            <m:e>
                              <m:sSup>
                                <m:sSupPr>
                                  <m:ctrlPr>
                                    <a:rPr lang="en-US" altLang="zh-CN" sz="2800" i="1">
                                      <a:latin typeface="Cambria Math" panose="02040503050406030204" pitchFamily="18" charset="0"/>
                                      <a:cs typeface="Times New Roman" panose="02020603050405020304" pitchFamily="18" charset="0"/>
                                    </a:rPr>
                                  </m:ctrlPr>
                                </m:sSupPr>
                                <m:e>
                                  <m:r>
                                    <a:rPr lang="en-US" altLang="zh-CN" sz="2800" i="1">
                                      <a:latin typeface="Cambria Math" panose="02040503050406030204" pitchFamily="18" charset="0"/>
                                      <a:cs typeface="Times New Roman" panose="02020603050405020304" pitchFamily="18" charset="0"/>
                                    </a:rPr>
                                    <m:t>𝑒</m:t>
                                  </m:r>
                                </m:e>
                                <m:sup>
                                  <m:r>
                                    <a:rPr lang="en-US" altLang="zh-CN" sz="2800" i="1">
                                      <a:latin typeface="Cambria Math" panose="02040503050406030204" pitchFamily="18" charset="0"/>
                                      <a:cs typeface="Times New Roman" panose="02020603050405020304" pitchFamily="18" charset="0"/>
                                    </a:rPr>
                                    <m:t>𝑗</m:t>
                                  </m:r>
                                  <m:sSub>
                                    <m:sSubPr>
                                      <m:ctrlPr>
                                        <a:rPr lang="en-US" altLang="zh-CN" sz="2800" i="1">
                                          <a:latin typeface="Cambria Math" panose="02040503050406030204" pitchFamily="18" charset="0"/>
                                          <a:cs typeface="Times New Roman" panose="02020603050405020304" pitchFamily="18" charset="0"/>
                                        </a:rPr>
                                      </m:ctrlPr>
                                    </m:sSubPr>
                                    <m:e>
                                      <m:r>
                                        <a:rPr lang="zh-CN" altLang="en-US" sz="2800" i="1">
                                          <a:latin typeface="Cambria Math" panose="02040503050406030204" pitchFamily="18" charset="0"/>
                                          <a:cs typeface="Times New Roman" panose="02020603050405020304" pitchFamily="18" charset="0"/>
                                        </a:rPr>
                                        <m:t>𝜔</m:t>
                                      </m:r>
                                    </m:e>
                                    <m:sub>
                                      <m:r>
                                        <a:rPr lang="en-US" altLang="zh-CN" sz="2800" i="1">
                                          <a:latin typeface="Cambria Math" panose="02040503050406030204" pitchFamily="18" charset="0"/>
                                          <a:cs typeface="Times New Roman" panose="02020603050405020304" pitchFamily="18" charset="0"/>
                                        </a:rPr>
                                        <m:t>0</m:t>
                                      </m:r>
                                    </m:sub>
                                  </m:sSub>
                                  <m:r>
                                    <a:rPr lang="en-US" altLang="zh-CN" sz="2800" i="1">
                                      <a:latin typeface="Cambria Math" panose="02040503050406030204" pitchFamily="18" charset="0"/>
                                      <a:cs typeface="Times New Roman" panose="02020603050405020304" pitchFamily="18" charset="0"/>
                                    </a:rPr>
                                    <m:t>𝑡</m:t>
                                  </m:r>
                                  <m:r>
                                    <a:rPr lang="en-US" altLang="zh-CN" sz="2800" b="0" i="1" smtClean="0">
                                      <a:latin typeface="Cambria Math" panose="02040503050406030204" pitchFamily="18" charset="0"/>
                                      <a:cs typeface="Times New Roman" panose="02020603050405020304" pitchFamily="18" charset="0"/>
                                    </a:rPr>
                                    <m:t>(</m:t>
                                  </m:r>
                                  <m:r>
                                    <a:rPr lang="en-US" altLang="zh-CN" sz="2800" b="0" i="1" smtClean="0">
                                      <a:latin typeface="Cambria Math" panose="02040503050406030204" pitchFamily="18" charset="0"/>
                                      <a:cs typeface="Times New Roman" panose="02020603050405020304" pitchFamily="18" charset="0"/>
                                    </a:rPr>
                                    <m:t>𝑘</m:t>
                                  </m:r>
                                  <m:r>
                                    <a:rPr lang="en-US" altLang="zh-CN" sz="2800" b="0" i="1" smtClean="0">
                                      <a:latin typeface="Cambria Math" panose="02040503050406030204" pitchFamily="18" charset="0"/>
                                      <a:cs typeface="Times New Roman" panose="02020603050405020304" pitchFamily="18" charset="0"/>
                                    </a:rPr>
                                    <m:t>−</m:t>
                                  </m:r>
                                  <m:r>
                                    <a:rPr lang="en-US" altLang="zh-CN" sz="2800" b="0" i="1" smtClean="0">
                                      <a:latin typeface="Cambria Math" panose="02040503050406030204" pitchFamily="18" charset="0"/>
                                      <a:cs typeface="Times New Roman" panose="02020603050405020304" pitchFamily="18" charset="0"/>
                                    </a:rPr>
                                    <m:t>𝑛</m:t>
                                  </m:r>
                                  <m:r>
                                    <a:rPr lang="en-US" altLang="zh-CN" sz="2800" b="0" i="1" smtClean="0">
                                      <a:latin typeface="Cambria Math" panose="02040503050406030204" pitchFamily="18" charset="0"/>
                                      <a:cs typeface="Times New Roman" panose="02020603050405020304" pitchFamily="18" charset="0"/>
                                    </a:rPr>
                                    <m:t>)</m:t>
                                  </m:r>
                                </m:sup>
                              </m:sSup>
                              <m:r>
                                <a:rPr lang="en-US" altLang="zh-CN" sz="2800" i="1">
                                  <a:latin typeface="Cambria Math" panose="02040503050406030204" pitchFamily="18" charset="0"/>
                                  <a:cs typeface="Times New Roman" panose="02020603050405020304" pitchFamily="18" charset="0"/>
                                </a:rPr>
                                <m:t>𝑑𝑡</m:t>
                              </m:r>
                            </m:e>
                          </m:nary>
                        </m:e>
                      </m:nary>
                    </m:oMath>
                  </m:oMathPara>
                </a14:m>
                <a:endParaRPr lang="en-US" altLang="zh-TW" sz="2800" dirty="0">
                  <a:solidFill>
                    <a:srgbClr val="000000"/>
                  </a:solidFill>
                  <a:latin typeface="Times New Roman" pitchFamily="18" charset="0"/>
                  <a:cs typeface="Times New Roman" pitchFamily="18" charset="0"/>
                </a:endParaRPr>
              </a:p>
              <a:p>
                <a:pPr marL="0" indent="0">
                  <a:buNone/>
                </a:pPr>
                <a:r>
                  <a:rPr lang="en-US" altLang="zh-CN" sz="2800" i="1" dirty="0">
                    <a:solidFill>
                      <a:schemeClr val="tx1"/>
                    </a:solidFill>
                    <a:latin typeface="Times New Roman" panose="02020603050405020304" pitchFamily="18" charset="0"/>
                    <a:cs typeface="Times New Roman" panose="02020603050405020304" pitchFamily="18" charset="0"/>
                  </a:rPr>
                  <a:t> </a:t>
                </a: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chemeClr val="tx1"/>
                  </a:solidFill>
                  <a:latin typeface="Times New Roman" panose="02020603050405020304" pitchFamily="18" charset="0"/>
                  <a:cs typeface="Times New Roman" panose="02020603050405020304" pitchFamily="18" charset="0"/>
                </a:endParaRPr>
              </a:p>
              <a:p>
                <a:pPr>
                  <a:buFont typeface="Arial" panose="020B0604020202020204" pitchFamily="34" charset="0"/>
                  <a:buChar char="•"/>
                </a:pPr>
                <a:endParaRPr lang="en-US" altLang="zh-TW"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dirty="0">
                  <a:solidFill>
                    <a:srgbClr val="000000"/>
                  </a:solidFill>
                  <a:latin typeface="Times New Roman" pitchFamily="18" charset="0"/>
                  <a:cs typeface="Times New Roman" pitchFamily="18" charset="0"/>
                </a:endParaRPr>
              </a:p>
              <a:p>
                <a:pPr marL="0" indent="0">
                  <a:buNone/>
                </a:pPr>
                <a:endParaRPr lang="en-US" altLang="zh-CN"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kumimoji="0" lang="zh-TW" altLang="en-US" sz="2800" dirty="0">
                  <a:solidFill>
                    <a:srgbClr val="000000"/>
                  </a:solidFill>
                  <a:latin typeface="Times New Roman" pitchFamily="18" charset="0"/>
                  <a:cs typeface="Times New Roman" pitchFamily="18" charset="0"/>
                </a:endParaRPr>
              </a:p>
              <a:p>
                <a:pPr marL="0" indent="0">
                  <a:buNone/>
                </a:pPr>
                <a:endParaRPr lang="en-US" altLang="zh-CN" sz="2800" dirty="0">
                  <a:solidFill>
                    <a:schemeClr val="tx1"/>
                  </a:solidFill>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endParaRPr lang="en-US" altLang="zh-CN"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CN" sz="28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3" name="内容占位符 2">
                <a:extLst>
                  <a:ext uri="{FF2B5EF4-FFF2-40B4-BE49-F238E27FC236}">
                    <a16:creationId xmlns:a16="http://schemas.microsoft.com/office/drawing/2014/main" id="{4540E06A-412C-CE41-9E57-121FB374F2B8}"/>
                  </a:ext>
                </a:extLst>
              </p:cNvPr>
              <p:cNvSpPr>
                <a:spLocks noGrp="1" noRot="1" noChangeAspect="1" noMove="1" noResize="1" noEditPoints="1" noAdjustHandles="1" noChangeArrowheads="1" noChangeShapeType="1" noTextEdit="1"/>
              </p:cNvSpPr>
              <p:nvPr>
                <p:ph idx="1"/>
              </p:nvPr>
            </p:nvSpPr>
            <p:spPr>
              <a:xfrm>
                <a:off x="479376" y="1043252"/>
                <a:ext cx="11418776" cy="5113282"/>
              </a:xfrm>
              <a:blipFill>
                <a:blip r:embed="rId3"/>
                <a:stretch>
                  <a:fillRect l="-1922" t="-2026"/>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id="{85E636C3-A315-5A44-AEB6-E49847757912}"/>
              </a:ext>
            </a:extLst>
          </p:cNvPr>
          <p:cNvSpPr>
            <a:spLocks noGrp="1"/>
          </p:cNvSpPr>
          <p:nvPr>
            <p:ph type="sldNum" sz="quarter" idx="12"/>
          </p:nvPr>
        </p:nvSpPr>
        <p:spPr/>
        <p:txBody>
          <a:bodyPr/>
          <a:lstStyle/>
          <a:p>
            <a:fld id="{89DB14B3-731A-4352-BC82-B1993596BD11}" type="slidenum">
              <a:rPr lang="zh-CN" altLang="en-US" smtClean="0"/>
              <a:pPr/>
              <a:t>35</a:t>
            </a:fld>
            <a:endParaRPr lang="zh-CN" altLang="en-US" dirty="0"/>
          </a:p>
        </p:txBody>
      </p:sp>
    </p:spTree>
    <p:extLst>
      <p:ext uri="{BB962C8B-B14F-4D97-AF65-F5344CB8AC3E}">
        <p14:creationId xmlns:p14="http://schemas.microsoft.com/office/powerpoint/2010/main" val="2418209934"/>
      </p:ext>
    </p:extLst>
  </p:cSld>
  <p:clrMapOvr>
    <a:masterClrMapping/>
  </p:clrMapOvr>
  <p:transition spd="med">
    <p:cut/>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25C303-6879-D547-8125-F07718E64B38}"/>
              </a:ext>
            </a:extLst>
          </p:cNvPr>
          <p:cNvSpPr>
            <a:spLocks noGrp="1"/>
          </p:cNvSpPr>
          <p:nvPr>
            <p:ph type="title"/>
          </p:nvPr>
        </p:nvSpPr>
        <p:spPr>
          <a:xfrm>
            <a:off x="660400" y="228602"/>
            <a:ext cx="10657633" cy="784225"/>
          </a:xfrm>
        </p:spPr>
        <p:txBody>
          <a:bodyPr/>
          <a:lstStyle/>
          <a:p>
            <a:r>
              <a:rPr lang="en-US" altLang="zh-CN" sz="3200" dirty="0">
                <a:solidFill>
                  <a:schemeClr val="tx1"/>
                </a:solidFill>
                <a:latin typeface="Times New Roman" panose="02020603050405020304" pitchFamily="18" charset="0"/>
                <a:cs typeface="Times New Roman" panose="02020603050405020304" pitchFamily="18" charset="0"/>
              </a:rPr>
              <a:t>Fourier Series Representation</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4540E06A-412C-CE41-9E57-121FB374F2B8}"/>
                  </a:ext>
                </a:extLst>
              </p:cNvPr>
              <p:cNvSpPr>
                <a:spLocks noGrp="1"/>
              </p:cNvSpPr>
              <p:nvPr>
                <p:ph idx="1"/>
              </p:nvPr>
            </p:nvSpPr>
            <p:spPr>
              <a:xfrm>
                <a:off x="479376" y="1043252"/>
                <a:ext cx="11418776" cy="5113282"/>
              </a:xfrm>
            </p:spPr>
            <p:txBody>
              <a:bodyPr/>
              <a:lstStyle/>
              <a:p>
                <a:pPr marL="0" indent="0">
                  <a:buNone/>
                </a:pPr>
                <a:r>
                  <a:rPr lang="en-US" altLang="zh-TW" sz="2800" dirty="0">
                    <a:solidFill>
                      <a:srgbClr val="000000"/>
                    </a:solidFill>
                    <a:latin typeface="Times New Roman" pitchFamily="18" charset="0"/>
                    <a:cs typeface="Times New Roman" pitchFamily="18" charset="0"/>
                  </a:rPr>
                  <a:t>Determination of Fourier series coefficient - </a:t>
                </a:r>
                <a14:m>
                  <m:oMath xmlns:m="http://schemas.openxmlformats.org/officeDocument/2006/math">
                    <m:sSub>
                      <m:sSubPr>
                        <m:ctrlPr>
                          <a:rPr lang="en-US" altLang="zh-CN" sz="280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800"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𝑎</m:t>
                        </m:r>
                      </m:e>
                      <m:sub>
                        <m:r>
                          <a:rPr lang="en-US" altLang="zh-CN" sz="2800"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𝑘</m:t>
                        </m:r>
                      </m:sub>
                    </m:sSub>
                  </m:oMath>
                </a14:m>
                <a:endParaRPr lang="en-US" altLang="zh-CN" sz="2800" i="1" dirty="0">
                  <a:solidFill>
                    <a:schemeClr val="tx1"/>
                  </a:solidFill>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altLang="zh-TW" sz="2800" dirty="0">
                    <a:solidFill>
                      <a:srgbClr val="000000"/>
                    </a:solidFill>
                    <a:latin typeface="Times New Roman" pitchFamily="18" charset="0"/>
                    <a:cs typeface="Times New Roman" pitchFamily="18" charset="0"/>
                  </a:rPr>
                  <a:t>    For k=n:</a:t>
                </a:r>
              </a:p>
              <a:p>
                <a:pPr marL="0" indent="0">
                  <a:buNone/>
                </a:pPr>
                <a14:m>
                  <m:oMathPara xmlns:m="http://schemas.openxmlformats.org/officeDocument/2006/math">
                    <m:oMathParaPr>
                      <m:jc m:val="left"/>
                    </m:oMathParaPr>
                    <m:oMath xmlns:m="http://schemas.openxmlformats.org/officeDocument/2006/math">
                      <m:r>
                        <a:rPr lang="en-US" altLang="zh-CN" sz="2800" b="0" i="1" smtClean="0">
                          <a:latin typeface="Cambria Math" panose="02040503050406030204" pitchFamily="18" charset="0"/>
                          <a:ea typeface="Cambria Math" panose="02040503050406030204" pitchFamily="18" charset="0"/>
                          <a:cs typeface="Times New Roman" panose="02020603050405020304" pitchFamily="18" charset="0"/>
                        </a:rPr>
                        <m:t>     </m:t>
                      </m:r>
                      <m:nary>
                        <m:naryPr>
                          <m:ctrlPr>
                            <a:rPr lang="en-US" altLang="zh-CN" sz="2800" i="1" smtClean="0">
                              <a:latin typeface="Cambria Math" panose="02040503050406030204" pitchFamily="18" charset="0"/>
                              <a:ea typeface="Cambria Math" panose="02040503050406030204" pitchFamily="18" charset="0"/>
                              <a:cs typeface="Times New Roman" panose="02020603050405020304" pitchFamily="18" charset="0"/>
                            </a:rPr>
                          </m:ctrlPr>
                        </m:naryPr>
                        <m:sub>
                          <m:r>
                            <m:rPr>
                              <m:brk m:alnAt="23"/>
                            </m:rPr>
                            <a:rPr lang="en-US" altLang="zh-CN" sz="2800" i="1">
                              <a:latin typeface="Cambria Math" panose="02040503050406030204" pitchFamily="18" charset="0"/>
                              <a:ea typeface="Cambria Math" panose="02040503050406030204" pitchFamily="18" charset="0"/>
                              <a:cs typeface="Times New Roman" panose="02020603050405020304" pitchFamily="18" charset="0"/>
                            </a:rPr>
                            <m:t>0</m:t>
                          </m:r>
                        </m:sub>
                        <m:sup>
                          <m:r>
                            <a:rPr lang="en-US" altLang="zh-CN" sz="2800" i="1">
                              <a:latin typeface="Cambria Math" panose="02040503050406030204" pitchFamily="18" charset="0"/>
                              <a:ea typeface="Cambria Math" panose="02040503050406030204" pitchFamily="18" charset="0"/>
                              <a:cs typeface="Times New Roman" panose="02020603050405020304" pitchFamily="18" charset="0"/>
                            </a:rPr>
                            <m:t>𝑇</m:t>
                          </m:r>
                        </m:sup>
                        <m:e>
                          <m:sSup>
                            <m:sSupPr>
                              <m:ctrlPr>
                                <a:rPr lang="en-US" altLang="zh-CN" sz="2800" i="1">
                                  <a:latin typeface="Cambria Math" panose="02040503050406030204" pitchFamily="18" charset="0"/>
                                  <a:cs typeface="Times New Roman" panose="02020603050405020304" pitchFamily="18" charset="0"/>
                                </a:rPr>
                              </m:ctrlPr>
                            </m:sSupPr>
                            <m:e>
                              <m:r>
                                <a:rPr lang="en-US" altLang="zh-CN" sz="2800" i="1">
                                  <a:latin typeface="Cambria Math" panose="02040503050406030204" pitchFamily="18" charset="0"/>
                                  <a:cs typeface="Times New Roman" panose="02020603050405020304" pitchFamily="18" charset="0"/>
                                </a:rPr>
                                <m:t>𝑒</m:t>
                              </m:r>
                            </m:e>
                            <m:sup>
                              <m:r>
                                <a:rPr lang="en-US" altLang="zh-CN" sz="2800" i="1">
                                  <a:latin typeface="Cambria Math" panose="02040503050406030204" pitchFamily="18" charset="0"/>
                                  <a:cs typeface="Times New Roman" panose="02020603050405020304" pitchFamily="18" charset="0"/>
                                </a:rPr>
                                <m:t>𝑗</m:t>
                              </m:r>
                              <m:sSub>
                                <m:sSubPr>
                                  <m:ctrlPr>
                                    <a:rPr lang="en-US" altLang="zh-CN" sz="2800" i="1">
                                      <a:latin typeface="Cambria Math" panose="02040503050406030204" pitchFamily="18" charset="0"/>
                                      <a:cs typeface="Times New Roman" panose="02020603050405020304" pitchFamily="18" charset="0"/>
                                    </a:rPr>
                                  </m:ctrlPr>
                                </m:sSubPr>
                                <m:e>
                                  <m:r>
                                    <a:rPr lang="zh-CN" altLang="en-US" sz="2800" i="1">
                                      <a:latin typeface="Cambria Math" panose="02040503050406030204" pitchFamily="18" charset="0"/>
                                      <a:cs typeface="Times New Roman" panose="02020603050405020304" pitchFamily="18" charset="0"/>
                                    </a:rPr>
                                    <m:t>𝜔</m:t>
                                  </m:r>
                                </m:e>
                                <m:sub>
                                  <m:r>
                                    <a:rPr lang="en-US" altLang="zh-CN" sz="2800" i="1">
                                      <a:latin typeface="Cambria Math" panose="02040503050406030204" pitchFamily="18" charset="0"/>
                                      <a:cs typeface="Times New Roman" panose="02020603050405020304" pitchFamily="18" charset="0"/>
                                    </a:rPr>
                                    <m:t>0</m:t>
                                  </m:r>
                                </m:sub>
                              </m:sSub>
                              <m:r>
                                <a:rPr lang="en-US" altLang="zh-CN" sz="2800" i="1">
                                  <a:latin typeface="Cambria Math" panose="02040503050406030204" pitchFamily="18" charset="0"/>
                                  <a:cs typeface="Times New Roman" panose="02020603050405020304" pitchFamily="18" charset="0"/>
                                </a:rPr>
                                <m:t>𝑡</m:t>
                              </m:r>
                              <m:r>
                                <a:rPr lang="en-US" altLang="zh-CN" sz="2800" b="0" i="1" smtClean="0">
                                  <a:latin typeface="Cambria Math" panose="02040503050406030204" pitchFamily="18" charset="0"/>
                                  <a:cs typeface="Times New Roman" panose="02020603050405020304" pitchFamily="18" charset="0"/>
                                </a:rPr>
                                <m:t>(</m:t>
                              </m:r>
                              <m:r>
                                <a:rPr lang="en-US" altLang="zh-CN" sz="2800" b="0" i="1" smtClean="0">
                                  <a:latin typeface="Cambria Math" panose="02040503050406030204" pitchFamily="18" charset="0"/>
                                  <a:cs typeface="Times New Roman" panose="02020603050405020304" pitchFamily="18" charset="0"/>
                                </a:rPr>
                                <m:t>𝑘</m:t>
                              </m:r>
                              <m:r>
                                <a:rPr lang="en-US" altLang="zh-CN" sz="2800" b="0" i="1" smtClean="0">
                                  <a:latin typeface="Cambria Math" panose="02040503050406030204" pitchFamily="18" charset="0"/>
                                  <a:cs typeface="Times New Roman" panose="02020603050405020304" pitchFamily="18" charset="0"/>
                                </a:rPr>
                                <m:t>−</m:t>
                              </m:r>
                              <m:r>
                                <a:rPr lang="en-US" altLang="zh-CN" sz="2800" b="0" i="1" smtClean="0">
                                  <a:latin typeface="Cambria Math" panose="02040503050406030204" pitchFamily="18" charset="0"/>
                                  <a:cs typeface="Times New Roman" panose="02020603050405020304" pitchFamily="18" charset="0"/>
                                </a:rPr>
                                <m:t>𝑛</m:t>
                              </m:r>
                              <m:r>
                                <a:rPr lang="en-US" altLang="zh-CN" sz="2800" b="0" i="1" smtClean="0">
                                  <a:latin typeface="Cambria Math" panose="02040503050406030204" pitchFamily="18" charset="0"/>
                                  <a:cs typeface="Times New Roman" panose="02020603050405020304" pitchFamily="18" charset="0"/>
                                </a:rPr>
                                <m:t>)</m:t>
                              </m:r>
                            </m:sup>
                          </m:sSup>
                          <m:r>
                            <a:rPr lang="en-US" altLang="zh-CN" sz="2800" i="1">
                              <a:latin typeface="Cambria Math" panose="02040503050406030204" pitchFamily="18" charset="0"/>
                              <a:cs typeface="Times New Roman" panose="02020603050405020304" pitchFamily="18" charset="0"/>
                            </a:rPr>
                            <m:t>𝑑𝑡</m:t>
                          </m:r>
                        </m:e>
                      </m:nary>
                      <m:r>
                        <a:rPr lang="en-US" altLang="zh-CN" sz="2800" b="0" i="1" smtClean="0">
                          <a:latin typeface="Cambria Math" panose="02040503050406030204" pitchFamily="18" charset="0"/>
                          <a:cs typeface="Times New Roman" panose="02020603050405020304" pitchFamily="18" charset="0"/>
                        </a:rPr>
                        <m:t>=</m:t>
                      </m:r>
                      <m:nary>
                        <m:naryPr>
                          <m:ctrlPr>
                            <a:rPr lang="en-US" altLang="zh-CN" sz="2800" i="1">
                              <a:latin typeface="Cambria Math" panose="02040503050406030204" pitchFamily="18" charset="0"/>
                              <a:ea typeface="Cambria Math" panose="02040503050406030204" pitchFamily="18" charset="0"/>
                              <a:cs typeface="Times New Roman" panose="02020603050405020304" pitchFamily="18" charset="0"/>
                            </a:rPr>
                          </m:ctrlPr>
                        </m:naryPr>
                        <m:sub>
                          <m:r>
                            <m:rPr>
                              <m:brk m:alnAt="23"/>
                            </m:rPr>
                            <a:rPr lang="en-US" altLang="zh-CN" sz="2800" i="1">
                              <a:latin typeface="Cambria Math" panose="02040503050406030204" pitchFamily="18" charset="0"/>
                              <a:ea typeface="Cambria Math" panose="02040503050406030204" pitchFamily="18" charset="0"/>
                              <a:cs typeface="Times New Roman" panose="02020603050405020304" pitchFamily="18" charset="0"/>
                            </a:rPr>
                            <m:t>0</m:t>
                          </m:r>
                        </m:sub>
                        <m:sup>
                          <m:r>
                            <a:rPr lang="en-US" altLang="zh-CN" sz="2800" i="1">
                              <a:latin typeface="Cambria Math" panose="02040503050406030204" pitchFamily="18" charset="0"/>
                              <a:ea typeface="Cambria Math" panose="02040503050406030204" pitchFamily="18" charset="0"/>
                              <a:cs typeface="Times New Roman" panose="02020603050405020304" pitchFamily="18" charset="0"/>
                            </a:rPr>
                            <m:t>𝑇</m:t>
                          </m:r>
                        </m:sup>
                        <m:e>
                          <m:r>
                            <a:rPr lang="en-US" altLang="zh-CN" sz="2800" b="0" i="1" smtClean="0">
                              <a:latin typeface="Cambria Math" panose="02040503050406030204" pitchFamily="18" charset="0"/>
                              <a:cs typeface="Times New Roman" panose="02020603050405020304" pitchFamily="18" charset="0"/>
                            </a:rPr>
                            <m:t>1</m:t>
                          </m:r>
                          <m:r>
                            <a:rPr lang="en-US" altLang="zh-CN" sz="2800" i="1">
                              <a:latin typeface="Cambria Math" panose="02040503050406030204" pitchFamily="18" charset="0"/>
                              <a:cs typeface="Times New Roman" panose="02020603050405020304" pitchFamily="18" charset="0"/>
                            </a:rPr>
                            <m:t>𝑑𝑡</m:t>
                          </m:r>
                        </m:e>
                      </m:nary>
                      <m:r>
                        <a:rPr lang="en-US" altLang="zh-CN" sz="2800" b="0" i="1" smtClean="0">
                          <a:latin typeface="Cambria Math" panose="02040503050406030204" pitchFamily="18" charset="0"/>
                          <a:cs typeface="Times New Roman" panose="02020603050405020304" pitchFamily="18" charset="0"/>
                        </a:rPr>
                        <m:t>=</m:t>
                      </m:r>
                      <m:r>
                        <a:rPr lang="en-US" altLang="zh-CN" sz="2800" b="0" i="1" smtClean="0">
                          <a:latin typeface="Cambria Math" panose="02040503050406030204" pitchFamily="18" charset="0"/>
                          <a:cs typeface="Times New Roman" panose="02020603050405020304" pitchFamily="18" charset="0"/>
                        </a:rPr>
                        <m:t>𝑇</m:t>
                      </m:r>
                    </m:oMath>
                  </m:oMathPara>
                </a14:m>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a:buFont typeface="Arial" panose="020B0604020202020204" pitchFamily="34" charset="0"/>
                  <a:buChar char="•"/>
                </a:pPr>
                <a:r>
                  <a:rPr lang="en-US" altLang="zh-TW" sz="2800" dirty="0">
                    <a:solidFill>
                      <a:srgbClr val="000000"/>
                    </a:solidFill>
                    <a:latin typeface="Times New Roman" pitchFamily="18" charset="0"/>
                    <a:cs typeface="Times New Roman" pitchFamily="18" charset="0"/>
                  </a:rPr>
                  <a:t>    For k</a:t>
                </a:r>
                <a14:m>
                  <m:oMath xmlns:m="http://schemas.openxmlformats.org/officeDocument/2006/math">
                    <m:r>
                      <a:rPr lang="en-US" altLang="zh-TW" sz="2800" i="1" smtClean="0">
                        <a:solidFill>
                          <a:srgbClr val="000000"/>
                        </a:solidFill>
                        <a:latin typeface="Cambria Math" panose="02040503050406030204" pitchFamily="18" charset="0"/>
                        <a:ea typeface="Cambria Math" panose="02040503050406030204" pitchFamily="18" charset="0"/>
                        <a:cs typeface="Times New Roman" pitchFamily="18" charset="0"/>
                      </a:rPr>
                      <m:t>≠</m:t>
                    </m:r>
                  </m:oMath>
                </a14:m>
                <a:r>
                  <a:rPr lang="en-US" altLang="zh-TW" sz="2800" dirty="0">
                    <a:solidFill>
                      <a:srgbClr val="000000"/>
                    </a:solidFill>
                    <a:latin typeface="Times New Roman" pitchFamily="18" charset="0"/>
                    <a:cs typeface="Times New Roman" pitchFamily="18" charset="0"/>
                  </a:rPr>
                  <a:t>n:</a:t>
                </a:r>
              </a:p>
              <a:p>
                <a:pPr marL="0" indent="0">
                  <a:buNone/>
                </a:pPr>
                <a14:m>
                  <m:oMathPara xmlns:m="http://schemas.openxmlformats.org/officeDocument/2006/math">
                    <m:oMathParaPr>
                      <m:jc m:val="left"/>
                    </m:oMathParaPr>
                    <m:oMath xmlns:m="http://schemas.openxmlformats.org/officeDocument/2006/math">
                      <m:r>
                        <a:rPr lang="en-US" altLang="zh-CN" sz="2800" b="0" i="1" smtClean="0">
                          <a:latin typeface="Cambria Math" panose="02040503050406030204" pitchFamily="18" charset="0"/>
                          <a:ea typeface="Cambria Math" panose="02040503050406030204" pitchFamily="18" charset="0"/>
                          <a:cs typeface="Times New Roman" panose="02020603050405020304" pitchFamily="18" charset="0"/>
                        </a:rPr>
                        <m:t>     </m:t>
                      </m:r>
                      <m:nary>
                        <m:naryPr>
                          <m:ctrlPr>
                            <a:rPr lang="en-US" altLang="zh-CN" sz="2800" i="1" smtClean="0">
                              <a:latin typeface="Cambria Math" panose="02040503050406030204" pitchFamily="18" charset="0"/>
                              <a:ea typeface="Cambria Math" panose="02040503050406030204" pitchFamily="18" charset="0"/>
                              <a:cs typeface="Times New Roman" panose="02020603050405020304" pitchFamily="18" charset="0"/>
                            </a:rPr>
                          </m:ctrlPr>
                        </m:naryPr>
                        <m:sub>
                          <m:r>
                            <m:rPr>
                              <m:brk m:alnAt="23"/>
                            </m:rPr>
                            <a:rPr lang="en-US" altLang="zh-CN" sz="2800" i="1">
                              <a:latin typeface="Cambria Math" panose="02040503050406030204" pitchFamily="18" charset="0"/>
                              <a:ea typeface="Cambria Math" panose="02040503050406030204" pitchFamily="18" charset="0"/>
                              <a:cs typeface="Times New Roman" panose="02020603050405020304" pitchFamily="18" charset="0"/>
                            </a:rPr>
                            <m:t>0</m:t>
                          </m:r>
                        </m:sub>
                        <m:sup>
                          <m:r>
                            <a:rPr lang="en-US" altLang="zh-CN" sz="2800" i="1">
                              <a:latin typeface="Cambria Math" panose="02040503050406030204" pitchFamily="18" charset="0"/>
                              <a:ea typeface="Cambria Math" panose="02040503050406030204" pitchFamily="18" charset="0"/>
                              <a:cs typeface="Times New Roman" panose="02020603050405020304" pitchFamily="18" charset="0"/>
                            </a:rPr>
                            <m:t>𝑇</m:t>
                          </m:r>
                        </m:sup>
                        <m:e>
                          <m:sSup>
                            <m:sSupPr>
                              <m:ctrlPr>
                                <a:rPr lang="en-US" altLang="zh-CN" sz="2800" i="1">
                                  <a:latin typeface="Cambria Math" panose="02040503050406030204" pitchFamily="18" charset="0"/>
                                  <a:cs typeface="Times New Roman" panose="02020603050405020304" pitchFamily="18" charset="0"/>
                                </a:rPr>
                              </m:ctrlPr>
                            </m:sSupPr>
                            <m:e>
                              <m:r>
                                <a:rPr lang="en-US" altLang="zh-CN" sz="2800" i="1">
                                  <a:latin typeface="Cambria Math" panose="02040503050406030204" pitchFamily="18" charset="0"/>
                                  <a:cs typeface="Times New Roman" panose="02020603050405020304" pitchFamily="18" charset="0"/>
                                </a:rPr>
                                <m:t>𝑒</m:t>
                              </m:r>
                            </m:e>
                            <m:sup>
                              <m:r>
                                <a:rPr lang="en-US" altLang="zh-CN" sz="2800" i="1">
                                  <a:latin typeface="Cambria Math" panose="02040503050406030204" pitchFamily="18" charset="0"/>
                                  <a:cs typeface="Times New Roman" panose="02020603050405020304" pitchFamily="18" charset="0"/>
                                </a:rPr>
                                <m:t>𝑗</m:t>
                              </m:r>
                              <m:sSub>
                                <m:sSubPr>
                                  <m:ctrlPr>
                                    <a:rPr lang="en-US" altLang="zh-CN" sz="2800" i="1">
                                      <a:latin typeface="Cambria Math" panose="02040503050406030204" pitchFamily="18" charset="0"/>
                                      <a:cs typeface="Times New Roman" panose="02020603050405020304" pitchFamily="18" charset="0"/>
                                    </a:rPr>
                                  </m:ctrlPr>
                                </m:sSubPr>
                                <m:e>
                                  <m:r>
                                    <a:rPr lang="zh-CN" altLang="en-US" sz="2800" i="1">
                                      <a:latin typeface="Cambria Math" panose="02040503050406030204" pitchFamily="18" charset="0"/>
                                      <a:cs typeface="Times New Roman" panose="02020603050405020304" pitchFamily="18" charset="0"/>
                                    </a:rPr>
                                    <m:t>𝜔</m:t>
                                  </m:r>
                                </m:e>
                                <m:sub>
                                  <m:r>
                                    <a:rPr lang="en-US" altLang="zh-CN" sz="2800" i="1">
                                      <a:latin typeface="Cambria Math" panose="02040503050406030204" pitchFamily="18" charset="0"/>
                                      <a:cs typeface="Times New Roman" panose="02020603050405020304" pitchFamily="18" charset="0"/>
                                    </a:rPr>
                                    <m:t>0</m:t>
                                  </m:r>
                                </m:sub>
                              </m:sSub>
                              <m:r>
                                <a:rPr lang="en-US" altLang="zh-CN" sz="2800" i="1">
                                  <a:latin typeface="Cambria Math" panose="02040503050406030204" pitchFamily="18" charset="0"/>
                                  <a:cs typeface="Times New Roman" panose="02020603050405020304" pitchFamily="18" charset="0"/>
                                </a:rPr>
                                <m:t>𝑡</m:t>
                              </m:r>
                              <m:r>
                                <a:rPr lang="en-US" altLang="zh-CN" sz="2800" b="0" i="1" smtClean="0">
                                  <a:latin typeface="Cambria Math" panose="02040503050406030204" pitchFamily="18" charset="0"/>
                                  <a:cs typeface="Times New Roman" panose="02020603050405020304" pitchFamily="18" charset="0"/>
                                </a:rPr>
                                <m:t>(</m:t>
                              </m:r>
                              <m:r>
                                <a:rPr lang="en-US" altLang="zh-CN" sz="2800" b="0" i="1" smtClean="0">
                                  <a:latin typeface="Cambria Math" panose="02040503050406030204" pitchFamily="18" charset="0"/>
                                  <a:cs typeface="Times New Roman" panose="02020603050405020304" pitchFamily="18" charset="0"/>
                                </a:rPr>
                                <m:t>𝑘</m:t>
                              </m:r>
                              <m:r>
                                <a:rPr lang="en-US" altLang="zh-CN" sz="2800" b="0" i="1" smtClean="0">
                                  <a:latin typeface="Cambria Math" panose="02040503050406030204" pitchFamily="18" charset="0"/>
                                  <a:cs typeface="Times New Roman" panose="02020603050405020304" pitchFamily="18" charset="0"/>
                                </a:rPr>
                                <m:t>−</m:t>
                              </m:r>
                              <m:r>
                                <a:rPr lang="en-US" altLang="zh-CN" sz="2800" b="0" i="1" smtClean="0">
                                  <a:latin typeface="Cambria Math" panose="02040503050406030204" pitchFamily="18" charset="0"/>
                                  <a:cs typeface="Times New Roman" panose="02020603050405020304" pitchFamily="18" charset="0"/>
                                </a:rPr>
                                <m:t>𝑛</m:t>
                              </m:r>
                              <m:r>
                                <a:rPr lang="en-US" altLang="zh-CN" sz="2800" b="0" i="1" smtClean="0">
                                  <a:latin typeface="Cambria Math" panose="02040503050406030204" pitchFamily="18" charset="0"/>
                                  <a:cs typeface="Times New Roman" panose="02020603050405020304" pitchFamily="18" charset="0"/>
                                </a:rPr>
                                <m:t>)</m:t>
                              </m:r>
                            </m:sup>
                          </m:sSup>
                          <m:r>
                            <a:rPr lang="en-US" altLang="zh-CN" sz="2800" i="1">
                              <a:latin typeface="Cambria Math" panose="02040503050406030204" pitchFamily="18" charset="0"/>
                              <a:cs typeface="Times New Roman" panose="02020603050405020304" pitchFamily="18" charset="0"/>
                            </a:rPr>
                            <m:t>𝑑𝑡</m:t>
                          </m:r>
                        </m:e>
                      </m:nary>
                      <m:r>
                        <a:rPr lang="en-US" altLang="zh-CN" sz="2800" b="0" i="1" smtClean="0">
                          <a:latin typeface="Cambria Math" panose="02040503050406030204" pitchFamily="18" charset="0"/>
                          <a:cs typeface="Times New Roman" panose="02020603050405020304" pitchFamily="18" charset="0"/>
                        </a:rPr>
                        <m:t>=</m:t>
                      </m:r>
                      <m:nary>
                        <m:naryPr>
                          <m:ctrlPr>
                            <a:rPr lang="en-US" altLang="zh-CN" sz="2800" i="1">
                              <a:latin typeface="Cambria Math" panose="02040503050406030204" pitchFamily="18" charset="0"/>
                              <a:ea typeface="Cambria Math" panose="02040503050406030204" pitchFamily="18" charset="0"/>
                              <a:cs typeface="Times New Roman" panose="02020603050405020304" pitchFamily="18" charset="0"/>
                            </a:rPr>
                          </m:ctrlPr>
                        </m:naryPr>
                        <m:sub>
                          <m:r>
                            <m:rPr>
                              <m:brk m:alnAt="23"/>
                            </m:rPr>
                            <a:rPr lang="en-US" altLang="zh-CN" sz="2800" i="1">
                              <a:latin typeface="Cambria Math" panose="02040503050406030204" pitchFamily="18" charset="0"/>
                              <a:ea typeface="Cambria Math" panose="02040503050406030204" pitchFamily="18" charset="0"/>
                              <a:cs typeface="Times New Roman" panose="02020603050405020304" pitchFamily="18" charset="0"/>
                            </a:rPr>
                            <m:t>0</m:t>
                          </m:r>
                        </m:sub>
                        <m:sup>
                          <m:r>
                            <a:rPr lang="en-US" altLang="zh-CN" sz="2800" i="1">
                              <a:latin typeface="Cambria Math" panose="02040503050406030204" pitchFamily="18" charset="0"/>
                              <a:ea typeface="Cambria Math" panose="02040503050406030204" pitchFamily="18" charset="0"/>
                              <a:cs typeface="Times New Roman" panose="02020603050405020304" pitchFamily="18" charset="0"/>
                            </a:rPr>
                            <m:t>𝑇</m:t>
                          </m:r>
                        </m:sup>
                        <m:e>
                          <m:r>
                            <m:rPr>
                              <m:sty m:val="p"/>
                            </m:rPr>
                            <a:rPr lang="en-US" altLang="zh-CN" sz="2800" b="0" i="0" smtClean="0">
                              <a:latin typeface="Cambria Math" panose="02040503050406030204" pitchFamily="18" charset="0"/>
                              <a:ea typeface="Cambria Math" panose="02040503050406030204" pitchFamily="18" charset="0"/>
                              <a:cs typeface="Times New Roman" panose="02020603050405020304" pitchFamily="18" charset="0"/>
                            </a:rPr>
                            <m:t>cos</m:t>
                          </m:r>
                          <m:r>
                            <a:rPr lang="en-US" altLang="zh-CN" sz="2800" b="0" i="1"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CN" sz="2800" i="1">
                                  <a:latin typeface="Cambria Math" panose="02040503050406030204" pitchFamily="18" charset="0"/>
                                  <a:cs typeface="Times New Roman" panose="02020603050405020304" pitchFamily="18" charset="0"/>
                                </a:rPr>
                              </m:ctrlPr>
                            </m:sSubPr>
                            <m:e>
                              <m:r>
                                <a:rPr lang="zh-CN" altLang="en-US" sz="2800" i="1">
                                  <a:latin typeface="Cambria Math" panose="02040503050406030204" pitchFamily="18" charset="0"/>
                                  <a:cs typeface="Times New Roman" panose="02020603050405020304" pitchFamily="18" charset="0"/>
                                </a:rPr>
                                <m:t>𝜔</m:t>
                              </m:r>
                            </m:e>
                            <m:sub>
                              <m:r>
                                <a:rPr lang="en-US" altLang="zh-CN" sz="2800" i="1">
                                  <a:latin typeface="Cambria Math" panose="02040503050406030204" pitchFamily="18" charset="0"/>
                                  <a:cs typeface="Times New Roman" panose="02020603050405020304" pitchFamily="18" charset="0"/>
                                </a:rPr>
                                <m:t>0</m:t>
                              </m:r>
                            </m:sub>
                          </m:sSub>
                          <m:r>
                            <a:rPr lang="en-US" altLang="zh-CN" sz="2800" i="1">
                              <a:latin typeface="Cambria Math" panose="02040503050406030204" pitchFamily="18" charset="0"/>
                              <a:cs typeface="Times New Roman" panose="02020603050405020304" pitchFamily="18" charset="0"/>
                            </a:rPr>
                            <m:t>𝑡</m:t>
                          </m:r>
                          <m:d>
                            <m:dPr>
                              <m:ctrlPr>
                                <a:rPr lang="en-US" altLang="zh-CN" sz="2800" i="1">
                                  <a:latin typeface="Cambria Math" panose="02040503050406030204" pitchFamily="18" charset="0"/>
                                  <a:cs typeface="Times New Roman" panose="02020603050405020304" pitchFamily="18" charset="0"/>
                                </a:rPr>
                              </m:ctrlPr>
                            </m:dPr>
                            <m:e>
                              <m:r>
                                <a:rPr lang="en-US" altLang="zh-CN" sz="2800" i="1">
                                  <a:latin typeface="Cambria Math" panose="02040503050406030204" pitchFamily="18" charset="0"/>
                                  <a:cs typeface="Times New Roman" panose="02020603050405020304" pitchFamily="18" charset="0"/>
                                </a:rPr>
                                <m:t>𝑘</m:t>
                              </m:r>
                              <m:r>
                                <a:rPr lang="en-US" altLang="zh-CN" sz="2800" i="1">
                                  <a:latin typeface="Cambria Math" panose="02040503050406030204" pitchFamily="18" charset="0"/>
                                  <a:cs typeface="Times New Roman" panose="02020603050405020304" pitchFamily="18" charset="0"/>
                                </a:rPr>
                                <m:t>−</m:t>
                              </m:r>
                              <m:r>
                                <a:rPr lang="en-US" altLang="zh-CN" sz="2800" i="1">
                                  <a:latin typeface="Cambria Math" panose="02040503050406030204" pitchFamily="18" charset="0"/>
                                  <a:cs typeface="Times New Roman" panose="02020603050405020304" pitchFamily="18" charset="0"/>
                                </a:rPr>
                                <m:t>𝑛</m:t>
                              </m:r>
                            </m:e>
                          </m:d>
                          <m:r>
                            <a:rPr lang="en-US" altLang="zh-CN" sz="2800" b="0" i="1" smtClean="0">
                              <a:latin typeface="Cambria Math" panose="02040503050406030204" pitchFamily="18" charset="0"/>
                              <a:cs typeface="Times New Roman" panose="02020603050405020304" pitchFamily="18" charset="0"/>
                            </a:rPr>
                            <m:t>]</m:t>
                          </m:r>
                          <m:r>
                            <a:rPr lang="en-US" altLang="zh-CN" sz="2800" i="1">
                              <a:latin typeface="Cambria Math" panose="02040503050406030204" pitchFamily="18" charset="0"/>
                              <a:cs typeface="Times New Roman" panose="02020603050405020304" pitchFamily="18" charset="0"/>
                            </a:rPr>
                            <m:t>𝑑𝑡</m:t>
                          </m:r>
                        </m:e>
                      </m:nary>
                      <m:r>
                        <a:rPr lang="en-US" altLang="zh-CN" sz="2800" b="0" i="1" smtClean="0">
                          <a:latin typeface="Cambria Math" panose="02040503050406030204" pitchFamily="18" charset="0"/>
                          <a:cs typeface="Times New Roman" panose="02020603050405020304" pitchFamily="18" charset="0"/>
                        </a:rPr>
                        <m:t>+</m:t>
                      </m:r>
                      <m:r>
                        <a:rPr lang="en-US" altLang="zh-CN" sz="2800" b="0" i="1" smtClean="0">
                          <a:latin typeface="Cambria Math" panose="02040503050406030204" pitchFamily="18" charset="0"/>
                          <a:cs typeface="Times New Roman" panose="02020603050405020304" pitchFamily="18" charset="0"/>
                        </a:rPr>
                        <m:t>𝑗</m:t>
                      </m:r>
                      <m:nary>
                        <m:naryPr>
                          <m:ctrlPr>
                            <a:rPr lang="en-US" altLang="zh-CN" sz="2800" i="1">
                              <a:latin typeface="Cambria Math" panose="02040503050406030204" pitchFamily="18" charset="0"/>
                              <a:ea typeface="Cambria Math" panose="02040503050406030204" pitchFamily="18" charset="0"/>
                              <a:cs typeface="Times New Roman" panose="02020603050405020304" pitchFamily="18" charset="0"/>
                            </a:rPr>
                          </m:ctrlPr>
                        </m:naryPr>
                        <m:sub>
                          <m:r>
                            <m:rPr>
                              <m:brk m:alnAt="23"/>
                            </m:rPr>
                            <a:rPr lang="en-US" altLang="zh-CN" sz="2800" i="1">
                              <a:latin typeface="Cambria Math" panose="02040503050406030204" pitchFamily="18" charset="0"/>
                              <a:ea typeface="Cambria Math" panose="02040503050406030204" pitchFamily="18" charset="0"/>
                              <a:cs typeface="Times New Roman" panose="02020603050405020304" pitchFamily="18" charset="0"/>
                            </a:rPr>
                            <m:t>0</m:t>
                          </m:r>
                        </m:sub>
                        <m:sup>
                          <m:r>
                            <a:rPr lang="en-US" altLang="zh-CN" sz="2800" i="1">
                              <a:latin typeface="Cambria Math" panose="02040503050406030204" pitchFamily="18" charset="0"/>
                              <a:ea typeface="Cambria Math" panose="02040503050406030204" pitchFamily="18" charset="0"/>
                              <a:cs typeface="Times New Roman" panose="02020603050405020304" pitchFamily="18" charset="0"/>
                            </a:rPr>
                            <m:t>𝑇</m:t>
                          </m:r>
                        </m:sup>
                        <m:e>
                          <m:r>
                            <a:rPr lang="en-US" altLang="zh-CN" sz="2800" i="1">
                              <a:latin typeface="Cambria Math" panose="02040503050406030204" pitchFamily="18" charset="0"/>
                              <a:ea typeface="Cambria Math" panose="02040503050406030204" pitchFamily="18" charset="0"/>
                              <a:cs typeface="Times New Roman" panose="02020603050405020304" pitchFamily="18" charset="0"/>
                            </a:rPr>
                            <m:t>⁡</m:t>
                          </m:r>
                          <m:r>
                            <a:rPr lang="en-US" altLang="zh-CN" sz="2800" b="0" i="1" smtClean="0">
                              <a:latin typeface="Cambria Math" panose="02040503050406030204" pitchFamily="18" charset="0"/>
                              <a:ea typeface="Cambria Math" panose="02040503050406030204" pitchFamily="18" charset="0"/>
                              <a:cs typeface="Times New Roman" panose="02020603050405020304" pitchFamily="18" charset="0"/>
                            </a:rPr>
                            <m:t>𝑠𝑖𝑛</m:t>
                          </m:r>
                          <m:r>
                            <a:rPr lang="en-US" altLang="zh-CN" sz="2800" i="1">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CN" sz="2800" i="1">
                                  <a:latin typeface="Cambria Math" panose="02040503050406030204" pitchFamily="18" charset="0"/>
                                  <a:cs typeface="Times New Roman" panose="02020603050405020304" pitchFamily="18" charset="0"/>
                                </a:rPr>
                              </m:ctrlPr>
                            </m:sSubPr>
                            <m:e>
                              <m:r>
                                <a:rPr lang="zh-CN" altLang="en-US" sz="2800" i="1">
                                  <a:latin typeface="Cambria Math" panose="02040503050406030204" pitchFamily="18" charset="0"/>
                                  <a:cs typeface="Times New Roman" panose="02020603050405020304" pitchFamily="18" charset="0"/>
                                </a:rPr>
                                <m:t>𝜔</m:t>
                              </m:r>
                            </m:e>
                            <m:sub>
                              <m:r>
                                <a:rPr lang="en-US" altLang="zh-CN" sz="2800" i="1">
                                  <a:latin typeface="Cambria Math" panose="02040503050406030204" pitchFamily="18" charset="0"/>
                                  <a:cs typeface="Times New Roman" panose="02020603050405020304" pitchFamily="18" charset="0"/>
                                </a:rPr>
                                <m:t>0</m:t>
                              </m:r>
                            </m:sub>
                          </m:sSub>
                          <m:r>
                            <a:rPr lang="en-US" altLang="zh-CN" sz="2800" i="1">
                              <a:latin typeface="Cambria Math" panose="02040503050406030204" pitchFamily="18" charset="0"/>
                              <a:cs typeface="Times New Roman" panose="02020603050405020304" pitchFamily="18" charset="0"/>
                            </a:rPr>
                            <m:t>𝑡</m:t>
                          </m:r>
                          <m:d>
                            <m:dPr>
                              <m:ctrlPr>
                                <a:rPr lang="en-US" altLang="zh-CN" sz="2800" i="1">
                                  <a:latin typeface="Cambria Math" panose="02040503050406030204" pitchFamily="18" charset="0"/>
                                  <a:cs typeface="Times New Roman" panose="02020603050405020304" pitchFamily="18" charset="0"/>
                                </a:rPr>
                              </m:ctrlPr>
                            </m:dPr>
                            <m:e>
                              <m:r>
                                <a:rPr lang="en-US" altLang="zh-CN" sz="2800" i="1">
                                  <a:latin typeface="Cambria Math" panose="02040503050406030204" pitchFamily="18" charset="0"/>
                                  <a:cs typeface="Times New Roman" panose="02020603050405020304" pitchFamily="18" charset="0"/>
                                </a:rPr>
                                <m:t>𝑘</m:t>
                              </m:r>
                              <m:r>
                                <a:rPr lang="en-US" altLang="zh-CN" sz="2800" i="1">
                                  <a:latin typeface="Cambria Math" panose="02040503050406030204" pitchFamily="18" charset="0"/>
                                  <a:cs typeface="Times New Roman" panose="02020603050405020304" pitchFamily="18" charset="0"/>
                                </a:rPr>
                                <m:t>−</m:t>
                              </m:r>
                              <m:r>
                                <a:rPr lang="en-US" altLang="zh-CN" sz="2800" i="1">
                                  <a:latin typeface="Cambria Math" panose="02040503050406030204" pitchFamily="18" charset="0"/>
                                  <a:cs typeface="Times New Roman" panose="02020603050405020304" pitchFamily="18" charset="0"/>
                                </a:rPr>
                                <m:t>𝑛</m:t>
                              </m:r>
                            </m:e>
                          </m:d>
                          <m:r>
                            <a:rPr lang="en-US" altLang="zh-CN" sz="2800" i="1">
                              <a:latin typeface="Cambria Math" panose="02040503050406030204" pitchFamily="18" charset="0"/>
                              <a:cs typeface="Times New Roman" panose="02020603050405020304" pitchFamily="18" charset="0"/>
                            </a:rPr>
                            <m:t>]</m:t>
                          </m:r>
                          <m:r>
                            <a:rPr lang="en-US" altLang="zh-CN" sz="2800" i="1">
                              <a:latin typeface="Cambria Math" panose="02040503050406030204" pitchFamily="18" charset="0"/>
                              <a:cs typeface="Times New Roman" panose="02020603050405020304" pitchFamily="18" charset="0"/>
                            </a:rPr>
                            <m:t>𝑑𝑡</m:t>
                          </m:r>
                        </m:e>
                      </m:nary>
                    </m:oMath>
                  </m:oMathPara>
                </a14:m>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14:m>
                  <m:oMathPara xmlns:m="http://schemas.openxmlformats.org/officeDocument/2006/math">
                    <m:oMathParaPr>
                      <m:jc m:val="left"/>
                    </m:oMathParaPr>
                    <m:oMath xmlns:m="http://schemas.openxmlformats.org/officeDocument/2006/math">
                      <m:r>
                        <a:rPr lang="en-US" altLang="zh-CN" sz="2800" b="0" i="1" smtClean="0">
                          <a:latin typeface="Cambria Math" panose="02040503050406030204" pitchFamily="18" charset="0"/>
                          <a:cs typeface="Times New Roman" panose="02020603050405020304" pitchFamily="18" charset="0"/>
                        </a:rPr>
                        <m:t>                                    =0 (</m:t>
                      </m:r>
                      <m:r>
                        <m:rPr>
                          <m:sty m:val="p"/>
                        </m:rPr>
                        <a:rPr lang="en-US" altLang="zh-CN" sz="2800" b="0" i="0" smtClean="0">
                          <a:latin typeface="Cambria Math" panose="02040503050406030204" pitchFamily="18" charset="0"/>
                          <a:cs typeface="Times New Roman" panose="02020603050405020304" pitchFamily="18" charset="0"/>
                        </a:rPr>
                        <m:t>since</m:t>
                      </m:r>
                      <m:r>
                        <a:rPr lang="en-US" altLang="zh-CN" sz="2800" b="0" i="0" smtClean="0">
                          <a:latin typeface="Cambria Math" panose="02040503050406030204" pitchFamily="18" charset="0"/>
                          <a:cs typeface="Times New Roman" panose="02020603050405020304" pitchFamily="18" charset="0"/>
                        </a:rPr>
                        <m:t> </m:t>
                      </m:r>
                      <m:r>
                        <m:rPr>
                          <m:sty m:val="p"/>
                        </m:rPr>
                        <a:rPr lang="en-US" altLang="zh-CN" sz="2800" b="0" i="0" smtClean="0">
                          <a:latin typeface="Cambria Math" panose="02040503050406030204" pitchFamily="18" charset="0"/>
                          <a:cs typeface="Times New Roman" panose="02020603050405020304" pitchFamily="18" charset="0"/>
                        </a:rPr>
                        <m:t>k</m:t>
                      </m:r>
                      <m:r>
                        <a:rPr lang="en-US" altLang="zh-CN" sz="2800" b="0" i="0" smtClean="0">
                          <a:latin typeface="Cambria Math" panose="02040503050406030204" pitchFamily="18" charset="0"/>
                          <a:cs typeface="Times New Roman" panose="02020603050405020304" pitchFamily="18" charset="0"/>
                        </a:rPr>
                        <m:t>−</m:t>
                      </m:r>
                      <m:r>
                        <m:rPr>
                          <m:sty m:val="p"/>
                        </m:rPr>
                        <a:rPr lang="en-US" altLang="zh-CN" sz="2800" b="0" i="0" smtClean="0">
                          <a:latin typeface="Cambria Math" panose="02040503050406030204" pitchFamily="18" charset="0"/>
                          <a:cs typeface="Times New Roman" panose="02020603050405020304" pitchFamily="18" charset="0"/>
                        </a:rPr>
                        <m:t>n</m:t>
                      </m:r>
                      <m:r>
                        <a:rPr lang="en-US" altLang="zh-CN" sz="2800" b="0" i="0" smtClean="0">
                          <a:latin typeface="Cambria Math" panose="02040503050406030204" pitchFamily="18" charset="0"/>
                          <a:cs typeface="Times New Roman" panose="02020603050405020304" pitchFamily="18" charset="0"/>
                        </a:rPr>
                        <m:t> </m:t>
                      </m:r>
                      <m:r>
                        <m:rPr>
                          <m:sty m:val="p"/>
                        </m:rPr>
                        <a:rPr lang="en-US" altLang="zh-CN" sz="2800" b="0" i="0" smtClean="0">
                          <a:latin typeface="Cambria Math" panose="02040503050406030204" pitchFamily="18" charset="0"/>
                          <a:cs typeface="Times New Roman" panose="02020603050405020304" pitchFamily="18" charset="0"/>
                        </a:rPr>
                        <m:t>is</m:t>
                      </m:r>
                      <m:r>
                        <a:rPr lang="en-US" altLang="zh-CN" sz="2800" b="0" i="0" smtClean="0">
                          <a:latin typeface="Cambria Math" panose="02040503050406030204" pitchFamily="18" charset="0"/>
                          <a:cs typeface="Times New Roman" panose="02020603050405020304" pitchFamily="18" charset="0"/>
                        </a:rPr>
                        <m:t> </m:t>
                      </m:r>
                      <m:r>
                        <m:rPr>
                          <m:sty m:val="p"/>
                        </m:rPr>
                        <a:rPr lang="en-US" altLang="zh-CN" sz="2800" b="0" i="0" smtClean="0">
                          <a:latin typeface="Cambria Math" panose="02040503050406030204" pitchFamily="18" charset="0"/>
                          <a:cs typeface="Times New Roman" panose="02020603050405020304" pitchFamily="18" charset="0"/>
                        </a:rPr>
                        <m:t>an</m:t>
                      </m:r>
                      <m:r>
                        <a:rPr lang="en-US" altLang="zh-CN" sz="2800" b="0" i="0" smtClean="0">
                          <a:latin typeface="Cambria Math" panose="02040503050406030204" pitchFamily="18" charset="0"/>
                          <a:cs typeface="Times New Roman" panose="02020603050405020304" pitchFamily="18" charset="0"/>
                        </a:rPr>
                        <m:t> </m:t>
                      </m:r>
                      <m:r>
                        <m:rPr>
                          <m:sty m:val="p"/>
                        </m:rPr>
                        <a:rPr lang="en-US" altLang="zh-CN" sz="2800" b="0" i="0" smtClean="0">
                          <a:latin typeface="Cambria Math" panose="02040503050406030204" pitchFamily="18" charset="0"/>
                          <a:cs typeface="Times New Roman" panose="02020603050405020304" pitchFamily="18" charset="0"/>
                        </a:rPr>
                        <m:t>integer</m:t>
                      </m:r>
                      <m:r>
                        <a:rPr lang="en-US" altLang="zh-CN" sz="2800" b="0" i="1" smtClean="0">
                          <a:latin typeface="Cambria Math" panose="02040503050406030204" pitchFamily="18" charset="0"/>
                          <a:cs typeface="Times New Roman" panose="02020603050405020304" pitchFamily="18" charset="0"/>
                        </a:rPr>
                        <m:t>)</m:t>
                      </m:r>
                    </m:oMath>
                  </m:oMathPara>
                </a14:m>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chemeClr val="tx1"/>
                  </a:solidFill>
                  <a:latin typeface="Times New Roman" panose="02020603050405020304" pitchFamily="18" charset="0"/>
                  <a:cs typeface="Times New Roman" panose="02020603050405020304" pitchFamily="18" charset="0"/>
                </a:endParaRPr>
              </a:p>
              <a:p>
                <a:pPr>
                  <a:buFont typeface="Arial" panose="020B0604020202020204" pitchFamily="34" charset="0"/>
                  <a:buChar char="•"/>
                </a:pPr>
                <a:endParaRPr lang="en-US" altLang="zh-TW"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dirty="0">
                  <a:solidFill>
                    <a:srgbClr val="000000"/>
                  </a:solidFill>
                  <a:latin typeface="Times New Roman" pitchFamily="18" charset="0"/>
                  <a:cs typeface="Times New Roman" pitchFamily="18" charset="0"/>
                </a:endParaRPr>
              </a:p>
              <a:p>
                <a:pPr marL="0" indent="0">
                  <a:buNone/>
                </a:pPr>
                <a:endParaRPr lang="en-US" altLang="zh-CN"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kumimoji="0" lang="zh-TW" altLang="en-US" sz="2800" dirty="0">
                  <a:solidFill>
                    <a:srgbClr val="000000"/>
                  </a:solidFill>
                  <a:latin typeface="Times New Roman" pitchFamily="18" charset="0"/>
                  <a:cs typeface="Times New Roman" pitchFamily="18" charset="0"/>
                </a:endParaRPr>
              </a:p>
              <a:p>
                <a:pPr marL="0" indent="0">
                  <a:buNone/>
                </a:pPr>
                <a:endParaRPr lang="en-US" altLang="zh-CN" sz="2800" dirty="0">
                  <a:solidFill>
                    <a:schemeClr val="tx1"/>
                  </a:solidFill>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endParaRPr lang="en-US" altLang="zh-CN"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CN" sz="28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3" name="内容占位符 2">
                <a:extLst>
                  <a:ext uri="{FF2B5EF4-FFF2-40B4-BE49-F238E27FC236}">
                    <a16:creationId xmlns:a16="http://schemas.microsoft.com/office/drawing/2014/main" id="{4540E06A-412C-CE41-9E57-121FB374F2B8}"/>
                  </a:ext>
                </a:extLst>
              </p:cNvPr>
              <p:cNvSpPr>
                <a:spLocks noGrp="1" noRot="1" noChangeAspect="1" noMove="1" noResize="1" noEditPoints="1" noAdjustHandles="1" noChangeArrowheads="1" noChangeShapeType="1" noTextEdit="1"/>
              </p:cNvSpPr>
              <p:nvPr>
                <p:ph idx="1"/>
              </p:nvPr>
            </p:nvSpPr>
            <p:spPr>
              <a:xfrm>
                <a:off x="479376" y="1043252"/>
                <a:ext cx="11418776" cy="5113282"/>
              </a:xfrm>
              <a:blipFill>
                <a:blip r:embed="rId3"/>
                <a:stretch>
                  <a:fillRect l="-1922" t="-2026"/>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id="{85E636C3-A315-5A44-AEB6-E49847757912}"/>
              </a:ext>
            </a:extLst>
          </p:cNvPr>
          <p:cNvSpPr>
            <a:spLocks noGrp="1"/>
          </p:cNvSpPr>
          <p:nvPr>
            <p:ph type="sldNum" sz="quarter" idx="12"/>
          </p:nvPr>
        </p:nvSpPr>
        <p:spPr/>
        <p:txBody>
          <a:bodyPr/>
          <a:lstStyle/>
          <a:p>
            <a:fld id="{89DB14B3-731A-4352-BC82-B1993596BD11}" type="slidenum">
              <a:rPr lang="zh-CN" altLang="en-US" smtClean="0"/>
              <a:pPr/>
              <a:t>36</a:t>
            </a:fld>
            <a:endParaRPr lang="zh-CN" altLang="en-US" dirty="0"/>
          </a:p>
        </p:txBody>
      </p:sp>
    </p:spTree>
    <p:extLst>
      <p:ext uri="{BB962C8B-B14F-4D97-AF65-F5344CB8AC3E}">
        <p14:creationId xmlns:p14="http://schemas.microsoft.com/office/powerpoint/2010/main" val="1821954733"/>
      </p:ext>
    </p:extLst>
  </p:cSld>
  <p:clrMapOvr>
    <a:masterClrMapping/>
  </p:clrMapOvr>
  <p:transition spd="med">
    <p:cut/>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25C303-6879-D547-8125-F07718E64B38}"/>
              </a:ext>
            </a:extLst>
          </p:cNvPr>
          <p:cNvSpPr>
            <a:spLocks noGrp="1"/>
          </p:cNvSpPr>
          <p:nvPr>
            <p:ph type="title"/>
          </p:nvPr>
        </p:nvSpPr>
        <p:spPr>
          <a:xfrm>
            <a:off x="660400" y="228602"/>
            <a:ext cx="10657633" cy="784225"/>
          </a:xfrm>
        </p:spPr>
        <p:txBody>
          <a:bodyPr/>
          <a:lstStyle/>
          <a:p>
            <a:r>
              <a:rPr lang="en-US" altLang="zh-CN" sz="3200" dirty="0">
                <a:solidFill>
                  <a:schemeClr val="tx1"/>
                </a:solidFill>
                <a:latin typeface="Times New Roman" panose="02020603050405020304" pitchFamily="18" charset="0"/>
                <a:cs typeface="Times New Roman" panose="02020603050405020304" pitchFamily="18" charset="0"/>
              </a:rPr>
              <a:t>Fourier Series Representation</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4540E06A-412C-CE41-9E57-121FB374F2B8}"/>
                  </a:ext>
                </a:extLst>
              </p:cNvPr>
              <p:cNvSpPr>
                <a:spLocks noGrp="1"/>
              </p:cNvSpPr>
              <p:nvPr>
                <p:ph idx="1"/>
              </p:nvPr>
            </p:nvSpPr>
            <p:spPr>
              <a:xfrm>
                <a:off x="479376" y="1043252"/>
                <a:ext cx="11418776" cy="5113282"/>
              </a:xfrm>
            </p:spPr>
            <p:txBody>
              <a:bodyPr/>
              <a:lstStyle/>
              <a:p>
                <a:pPr marL="0" indent="0">
                  <a:buNone/>
                </a:pPr>
                <a:r>
                  <a:rPr lang="en-US" altLang="zh-TW" sz="2800" dirty="0">
                    <a:solidFill>
                      <a:srgbClr val="000000"/>
                    </a:solidFill>
                    <a:latin typeface="Times New Roman" pitchFamily="18" charset="0"/>
                    <a:cs typeface="Times New Roman" pitchFamily="18" charset="0"/>
                  </a:rPr>
                  <a:t>Determination of Fourier series coefficient - </a:t>
                </a:r>
                <a14:m>
                  <m:oMath xmlns:m="http://schemas.openxmlformats.org/officeDocument/2006/math">
                    <m:sSub>
                      <m:sSubPr>
                        <m:ctrlPr>
                          <a:rPr lang="en-US" altLang="zh-CN" sz="280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800"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𝑎</m:t>
                        </m:r>
                      </m:e>
                      <m:sub>
                        <m:r>
                          <a:rPr lang="en-US" altLang="zh-CN" sz="2800"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𝑘</m:t>
                        </m:r>
                      </m:sub>
                    </m:sSub>
                  </m:oMath>
                </a14:m>
                <a:endParaRPr lang="en-US" altLang="zh-CN" sz="2800" i="1" dirty="0">
                  <a:solidFill>
                    <a:schemeClr val="tx1"/>
                  </a:solidFill>
                  <a:latin typeface="Times New Roman" panose="02020603050405020304" pitchFamily="18" charset="0"/>
                  <a:cs typeface="Times New Roman"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m:r>
                        <a:rPr lang="en-US" altLang="zh-TW" sz="2800" i="1" smtClean="0">
                          <a:solidFill>
                            <a:srgbClr val="000000"/>
                          </a:solidFill>
                          <a:latin typeface="Cambria Math"/>
                          <a:cs typeface="Times New Roman" pitchFamily="18" charset="0"/>
                        </a:rPr>
                        <m:t>𝑥</m:t>
                      </m:r>
                      <m:d>
                        <m:dPr>
                          <m:ctrlPr>
                            <a:rPr lang="en-US" altLang="zh-TW" sz="2800" i="1">
                              <a:solidFill>
                                <a:srgbClr val="000000"/>
                              </a:solidFill>
                              <a:latin typeface="Cambria Math" panose="02040503050406030204" pitchFamily="18" charset="0"/>
                              <a:cs typeface="Times New Roman" pitchFamily="18" charset="0"/>
                            </a:rPr>
                          </m:ctrlPr>
                        </m:dPr>
                        <m:e>
                          <m:r>
                            <a:rPr lang="en-US" altLang="zh-TW" sz="2800" i="1">
                              <a:solidFill>
                                <a:srgbClr val="000000"/>
                              </a:solidFill>
                              <a:latin typeface="Cambria Math"/>
                              <a:cs typeface="Times New Roman" pitchFamily="18" charset="0"/>
                            </a:rPr>
                            <m:t>𝑡</m:t>
                          </m:r>
                        </m:e>
                      </m:d>
                      <m:r>
                        <a:rPr lang="en-US" altLang="zh-TW" sz="2800" i="1">
                          <a:solidFill>
                            <a:srgbClr val="000000"/>
                          </a:solidFill>
                          <a:latin typeface="Cambria Math" panose="02040503050406030204" pitchFamily="18" charset="0"/>
                          <a:cs typeface="Times New Roman" pitchFamily="18" charset="0"/>
                        </a:rPr>
                        <m:t>=</m:t>
                      </m:r>
                      <m:nary>
                        <m:naryPr>
                          <m:chr m:val="∑"/>
                          <m:ctrlPr>
                            <a:rPr lang="en-US" altLang="zh-CN" sz="2800" i="1">
                              <a:latin typeface="Cambria Math" panose="02040503050406030204" pitchFamily="18" charset="0"/>
                              <a:cs typeface="Times New Roman" panose="02020603050405020304" pitchFamily="18" charset="0"/>
                            </a:rPr>
                          </m:ctrlPr>
                        </m:naryPr>
                        <m:sub>
                          <m:r>
                            <m:rPr>
                              <m:brk m:alnAt="23"/>
                            </m:rPr>
                            <a:rPr lang="en-US" altLang="zh-CN" sz="2800" i="1">
                              <a:latin typeface="Cambria Math" panose="02040503050406030204" pitchFamily="18" charset="0"/>
                              <a:cs typeface="Times New Roman" panose="02020603050405020304" pitchFamily="18" charset="0"/>
                            </a:rPr>
                            <m:t>𝑘</m:t>
                          </m:r>
                          <m:r>
                            <a:rPr lang="en-US" altLang="zh-CN" sz="2800" i="1">
                              <a:latin typeface="Cambria Math" panose="02040503050406030204" pitchFamily="18" charset="0"/>
                              <a:cs typeface="Times New Roman" panose="02020603050405020304" pitchFamily="18" charset="0"/>
                            </a:rPr>
                            <m:t>=−</m:t>
                          </m:r>
                          <m:r>
                            <a:rPr lang="en-US" altLang="zh-CN" sz="2800" i="1">
                              <a:latin typeface="Cambria Math" panose="02040503050406030204" pitchFamily="18" charset="0"/>
                              <a:ea typeface="Cambria Math" panose="02040503050406030204" pitchFamily="18" charset="0"/>
                              <a:cs typeface="Times New Roman" panose="02020603050405020304" pitchFamily="18" charset="0"/>
                            </a:rPr>
                            <m:t>∞</m:t>
                          </m:r>
                        </m:sub>
                        <m:sup>
                          <m:r>
                            <a:rPr lang="en-US" altLang="zh-CN" sz="2800" i="1">
                              <a:latin typeface="Cambria Math" panose="02040503050406030204" pitchFamily="18" charset="0"/>
                              <a:ea typeface="Cambria Math" panose="02040503050406030204" pitchFamily="18" charset="0"/>
                              <a:cs typeface="Times New Roman" panose="02020603050405020304" pitchFamily="18" charset="0"/>
                            </a:rPr>
                            <m:t>∞</m:t>
                          </m:r>
                        </m:sup>
                        <m:e>
                          <m:sSub>
                            <m:sSubPr>
                              <m:ctrlPr>
                                <a:rPr lang="en-US" altLang="zh-CN" sz="28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800" i="1">
                                  <a:latin typeface="Cambria Math" panose="02040503050406030204" pitchFamily="18" charset="0"/>
                                  <a:ea typeface="Cambria Math" panose="02040503050406030204" pitchFamily="18" charset="0"/>
                                  <a:cs typeface="Times New Roman" panose="02020603050405020304" pitchFamily="18" charset="0"/>
                                </a:rPr>
                                <m:t>𝑎</m:t>
                              </m:r>
                            </m:e>
                            <m:sub>
                              <m:r>
                                <a:rPr lang="en-US" altLang="zh-CN" sz="2800" i="1">
                                  <a:latin typeface="Cambria Math" panose="02040503050406030204" pitchFamily="18" charset="0"/>
                                  <a:ea typeface="Cambria Math" panose="02040503050406030204" pitchFamily="18" charset="0"/>
                                  <a:cs typeface="Times New Roman" panose="02020603050405020304" pitchFamily="18" charset="0"/>
                                </a:rPr>
                                <m:t>𝑘</m:t>
                              </m:r>
                            </m:sub>
                          </m:sSub>
                          <m:sSup>
                            <m:sSupPr>
                              <m:ctrlPr>
                                <a:rPr lang="en-US" altLang="zh-CN" sz="2800" i="1">
                                  <a:latin typeface="Cambria Math" panose="02040503050406030204" pitchFamily="18" charset="0"/>
                                  <a:cs typeface="Times New Roman" panose="02020603050405020304" pitchFamily="18" charset="0"/>
                                </a:rPr>
                              </m:ctrlPr>
                            </m:sSupPr>
                            <m:e>
                              <m:r>
                                <a:rPr lang="en-US" altLang="zh-CN" sz="2800" i="1">
                                  <a:latin typeface="Cambria Math" panose="02040503050406030204" pitchFamily="18" charset="0"/>
                                  <a:cs typeface="Times New Roman" panose="02020603050405020304" pitchFamily="18" charset="0"/>
                                </a:rPr>
                                <m:t>𝑒</m:t>
                              </m:r>
                            </m:e>
                            <m:sup>
                              <m:r>
                                <a:rPr lang="en-US" altLang="zh-CN" sz="2800" i="1">
                                  <a:latin typeface="Cambria Math" panose="02040503050406030204" pitchFamily="18" charset="0"/>
                                  <a:cs typeface="Times New Roman" panose="02020603050405020304" pitchFamily="18" charset="0"/>
                                </a:rPr>
                                <m:t>𝑗𝑘</m:t>
                              </m:r>
                              <m:sSub>
                                <m:sSubPr>
                                  <m:ctrlPr>
                                    <a:rPr lang="en-US" altLang="zh-CN" sz="2800" i="1">
                                      <a:latin typeface="Cambria Math" panose="02040503050406030204" pitchFamily="18" charset="0"/>
                                      <a:cs typeface="Times New Roman" panose="02020603050405020304" pitchFamily="18" charset="0"/>
                                    </a:rPr>
                                  </m:ctrlPr>
                                </m:sSubPr>
                                <m:e>
                                  <m:r>
                                    <a:rPr lang="zh-CN" altLang="en-US" sz="2800" i="1">
                                      <a:latin typeface="Cambria Math" panose="02040503050406030204" pitchFamily="18" charset="0"/>
                                      <a:cs typeface="Times New Roman" panose="02020603050405020304" pitchFamily="18" charset="0"/>
                                    </a:rPr>
                                    <m:t>𝜔</m:t>
                                  </m:r>
                                </m:e>
                                <m:sub>
                                  <m:r>
                                    <a:rPr lang="en-US" altLang="zh-CN" sz="2800" i="1">
                                      <a:latin typeface="Cambria Math" panose="02040503050406030204" pitchFamily="18" charset="0"/>
                                      <a:cs typeface="Times New Roman" panose="02020603050405020304" pitchFamily="18" charset="0"/>
                                    </a:rPr>
                                    <m:t>0</m:t>
                                  </m:r>
                                </m:sub>
                              </m:sSub>
                              <m:r>
                                <a:rPr lang="en-US" altLang="zh-CN" sz="2800" i="1">
                                  <a:latin typeface="Cambria Math" panose="02040503050406030204" pitchFamily="18" charset="0"/>
                                  <a:cs typeface="Times New Roman" panose="02020603050405020304" pitchFamily="18" charset="0"/>
                                </a:rPr>
                                <m:t>𝑡</m:t>
                              </m:r>
                            </m:sup>
                          </m:sSup>
                        </m:e>
                      </m:nary>
                    </m:oMath>
                  </m:oMathPara>
                </a14:m>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nary>
                        <m:naryPr>
                          <m:ctrlPr>
                            <a:rPr lang="en-US" altLang="zh-TW" sz="2800" i="1" smtClean="0">
                              <a:solidFill>
                                <a:srgbClr val="000000"/>
                              </a:solidFill>
                              <a:latin typeface="Cambria Math" panose="02040503050406030204" pitchFamily="18" charset="0"/>
                              <a:cs typeface="Times New Roman" pitchFamily="18" charset="0"/>
                            </a:rPr>
                          </m:ctrlPr>
                        </m:naryPr>
                        <m:sub>
                          <m:r>
                            <m:rPr>
                              <m:brk m:alnAt="23"/>
                            </m:rPr>
                            <a:rPr lang="en-US" altLang="zh-TW" sz="2800" b="0" i="1" smtClean="0">
                              <a:solidFill>
                                <a:srgbClr val="000000"/>
                              </a:solidFill>
                              <a:latin typeface="Cambria Math" panose="02040503050406030204" pitchFamily="18" charset="0"/>
                              <a:cs typeface="Times New Roman" pitchFamily="18" charset="0"/>
                            </a:rPr>
                            <m:t>0</m:t>
                          </m:r>
                        </m:sub>
                        <m:sup>
                          <m:r>
                            <a:rPr lang="en-US" altLang="zh-TW" sz="2800" b="0" i="1" smtClean="0">
                              <a:solidFill>
                                <a:srgbClr val="000000"/>
                              </a:solidFill>
                              <a:latin typeface="Cambria Math" panose="02040503050406030204" pitchFamily="18" charset="0"/>
                              <a:cs typeface="Times New Roman" pitchFamily="18" charset="0"/>
                            </a:rPr>
                            <m:t>𝑇</m:t>
                          </m:r>
                        </m:sup>
                        <m:e>
                          <m:r>
                            <a:rPr lang="en-US" altLang="zh-TW" sz="2800" i="1">
                              <a:solidFill>
                                <a:srgbClr val="000000"/>
                              </a:solidFill>
                              <a:latin typeface="Cambria Math"/>
                              <a:cs typeface="Times New Roman" pitchFamily="18" charset="0"/>
                            </a:rPr>
                            <m:t>𝑥</m:t>
                          </m:r>
                          <m:d>
                            <m:dPr>
                              <m:ctrlPr>
                                <a:rPr lang="en-US" altLang="zh-TW" sz="2800" i="1">
                                  <a:solidFill>
                                    <a:srgbClr val="000000"/>
                                  </a:solidFill>
                                  <a:latin typeface="Cambria Math" panose="02040503050406030204" pitchFamily="18" charset="0"/>
                                  <a:cs typeface="Times New Roman" pitchFamily="18" charset="0"/>
                                </a:rPr>
                              </m:ctrlPr>
                            </m:dPr>
                            <m:e>
                              <m:r>
                                <a:rPr lang="en-US" altLang="zh-TW" sz="2800" i="1">
                                  <a:solidFill>
                                    <a:srgbClr val="000000"/>
                                  </a:solidFill>
                                  <a:latin typeface="Cambria Math"/>
                                  <a:cs typeface="Times New Roman" pitchFamily="18" charset="0"/>
                                </a:rPr>
                                <m:t>𝑡</m:t>
                              </m:r>
                            </m:e>
                          </m:d>
                          <m:sSup>
                            <m:sSupPr>
                              <m:ctrlPr>
                                <a:rPr lang="en-US" altLang="zh-CN" sz="2800" i="1">
                                  <a:latin typeface="Cambria Math" panose="02040503050406030204" pitchFamily="18" charset="0"/>
                                  <a:cs typeface="Times New Roman" panose="02020603050405020304" pitchFamily="18" charset="0"/>
                                </a:rPr>
                              </m:ctrlPr>
                            </m:sSupPr>
                            <m:e>
                              <m:r>
                                <a:rPr lang="en-US" altLang="zh-CN" sz="2800" i="1">
                                  <a:latin typeface="Cambria Math" panose="02040503050406030204" pitchFamily="18" charset="0"/>
                                  <a:cs typeface="Times New Roman" panose="02020603050405020304" pitchFamily="18" charset="0"/>
                                </a:rPr>
                                <m:t>𝑒</m:t>
                              </m:r>
                            </m:e>
                            <m:sup>
                              <m:r>
                                <a:rPr lang="en-US" altLang="zh-CN" sz="2800" i="1">
                                  <a:latin typeface="Cambria Math" panose="02040503050406030204" pitchFamily="18" charset="0"/>
                                  <a:cs typeface="Times New Roman" panose="02020603050405020304" pitchFamily="18" charset="0"/>
                                </a:rPr>
                                <m:t>−</m:t>
                              </m:r>
                              <m:r>
                                <a:rPr lang="en-US" altLang="zh-CN" sz="2800" i="1">
                                  <a:latin typeface="Cambria Math" panose="02040503050406030204" pitchFamily="18" charset="0"/>
                                  <a:cs typeface="Times New Roman" panose="02020603050405020304" pitchFamily="18" charset="0"/>
                                </a:rPr>
                                <m:t>𝑗𝑛</m:t>
                              </m:r>
                              <m:sSub>
                                <m:sSubPr>
                                  <m:ctrlPr>
                                    <a:rPr lang="en-US" altLang="zh-CN" sz="2800" i="1">
                                      <a:latin typeface="Cambria Math" panose="02040503050406030204" pitchFamily="18" charset="0"/>
                                      <a:cs typeface="Times New Roman" panose="02020603050405020304" pitchFamily="18" charset="0"/>
                                    </a:rPr>
                                  </m:ctrlPr>
                                </m:sSubPr>
                                <m:e>
                                  <m:r>
                                    <a:rPr lang="zh-CN" altLang="en-US" sz="2800" i="1">
                                      <a:latin typeface="Cambria Math" panose="02040503050406030204" pitchFamily="18" charset="0"/>
                                      <a:cs typeface="Times New Roman" panose="02020603050405020304" pitchFamily="18" charset="0"/>
                                    </a:rPr>
                                    <m:t>𝜔</m:t>
                                  </m:r>
                                </m:e>
                                <m:sub>
                                  <m:r>
                                    <a:rPr lang="en-US" altLang="zh-CN" sz="2800" i="1">
                                      <a:latin typeface="Cambria Math" panose="02040503050406030204" pitchFamily="18" charset="0"/>
                                      <a:cs typeface="Times New Roman" panose="02020603050405020304" pitchFamily="18" charset="0"/>
                                    </a:rPr>
                                    <m:t>0</m:t>
                                  </m:r>
                                </m:sub>
                              </m:sSub>
                              <m:r>
                                <a:rPr lang="en-US" altLang="zh-CN" sz="2800" i="1">
                                  <a:latin typeface="Cambria Math" panose="02040503050406030204" pitchFamily="18" charset="0"/>
                                  <a:cs typeface="Times New Roman" panose="02020603050405020304" pitchFamily="18" charset="0"/>
                                </a:rPr>
                                <m:t>𝑡</m:t>
                              </m:r>
                            </m:sup>
                          </m:sSup>
                          <m:r>
                            <a:rPr lang="en-US" altLang="zh-CN" sz="2800" b="0" i="1" smtClean="0">
                              <a:latin typeface="Cambria Math" panose="02040503050406030204" pitchFamily="18" charset="0"/>
                              <a:cs typeface="Times New Roman" panose="02020603050405020304" pitchFamily="18" charset="0"/>
                            </a:rPr>
                            <m:t>𝑑𝑡</m:t>
                          </m:r>
                        </m:e>
                      </m:nary>
                      <m:r>
                        <a:rPr lang="en-US" altLang="zh-TW" sz="2800" i="1">
                          <a:solidFill>
                            <a:srgbClr val="000000"/>
                          </a:solidFill>
                          <a:latin typeface="Cambria Math" panose="02040503050406030204" pitchFamily="18" charset="0"/>
                          <a:cs typeface="Times New Roman" pitchFamily="18" charset="0"/>
                        </a:rPr>
                        <m:t>=</m:t>
                      </m:r>
                      <m:nary>
                        <m:naryPr>
                          <m:chr m:val="∑"/>
                          <m:ctrlPr>
                            <a:rPr lang="en-US" altLang="zh-TW" sz="2800" i="1" smtClean="0">
                              <a:solidFill>
                                <a:srgbClr val="000000"/>
                              </a:solidFill>
                              <a:latin typeface="Cambria Math" panose="02040503050406030204" pitchFamily="18" charset="0"/>
                              <a:cs typeface="Times New Roman" pitchFamily="18" charset="0"/>
                            </a:rPr>
                          </m:ctrlPr>
                        </m:naryPr>
                        <m:sub>
                          <m:r>
                            <m:rPr>
                              <m:brk m:alnAt="23"/>
                            </m:rPr>
                            <a:rPr lang="en-US" altLang="zh-CN" sz="2800" i="1">
                              <a:latin typeface="Cambria Math" panose="02040503050406030204" pitchFamily="18" charset="0"/>
                              <a:cs typeface="Times New Roman" panose="02020603050405020304" pitchFamily="18" charset="0"/>
                            </a:rPr>
                            <m:t>𝑘</m:t>
                          </m:r>
                          <m:r>
                            <a:rPr lang="en-US" altLang="zh-CN" sz="2800" i="1">
                              <a:latin typeface="Cambria Math" panose="02040503050406030204" pitchFamily="18" charset="0"/>
                              <a:cs typeface="Times New Roman" panose="02020603050405020304" pitchFamily="18" charset="0"/>
                            </a:rPr>
                            <m:t>=−</m:t>
                          </m:r>
                          <m:r>
                            <a:rPr lang="en-US" altLang="zh-CN" sz="2800" i="1">
                              <a:latin typeface="Cambria Math" panose="02040503050406030204" pitchFamily="18" charset="0"/>
                              <a:ea typeface="Cambria Math" panose="02040503050406030204" pitchFamily="18" charset="0"/>
                              <a:cs typeface="Times New Roman" panose="02020603050405020304" pitchFamily="18" charset="0"/>
                            </a:rPr>
                            <m:t>∞</m:t>
                          </m:r>
                        </m:sub>
                        <m:sup>
                          <m:r>
                            <a:rPr lang="en-US" altLang="zh-CN" sz="2800" i="1">
                              <a:latin typeface="Cambria Math" panose="02040503050406030204" pitchFamily="18" charset="0"/>
                              <a:ea typeface="Cambria Math" panose="02040503050406030204" pitchFamily="18" charset="0"/>
                              <a:cs typeface="Times New Roman" panose="02020603050405020304" pitchFamily="18" charset="0"/>
                            </a:rPr>
                            <m:t>∞</m:t>
                          </m:r>
                        </m:sup>
                        <m:e>
                          <m:sSub>
                            <m:sSubPr>
                              <m:ctrlPr>
                                <a:rPr lang="en-US" altLang="zh-CN" sz="28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800" i="1">
                                  <a:latin typeface="Cambria Math" panose="02040503050406030204" pitchFamily="18" charset="0"/>
                                  <a:ea typeface="Cambria Math" panose="02040503050406030204" pitchFamily="18" charset="0"/>
                                  <a:cs typeface="Times New Roman" panose="02020603050405020304" pitchFamily="18" charset="0"/>
                                </a:rPr>
                                <m:t>𝑎</m:t>
                              </m:r>
                            </m:e>
                            <m:sub>
                              <m:r>
                                <a:rPr lang="en-US" altLang="zh-CN" sz="2800" i="1">
                                  <a:latin typeface="Cambria Math" panose="02040503050406030204" pitchFamily="18" charset="0"/>
                                  <a:ea typeface="Cambria Math" panose="02040503050406030204" pitchFamily="18" charset="0"/>
                                  <a:cs typeface="Times New Roman" panose="02020603050405020304" pitchFamily="18" charset="0"/>
                                </a:rPr>
                                <m:t>𝑘</m:t>
                              </m:r>
                            </m:sub>
                          </m:sSub>
                          <m:nary>
                            <m:naryPr>
                              <m:ctrlPr>
                                <a:rPr lang="en-US" altLang="zh-CN" sz="2800" i="1">
                                  <a:latin typeface="Cambria Math" panose="02040503050406030204" pitchFamily="18" charset="0"/>
                                  <a:ea typeface="Cambria Math" panose="02040503050406030204" pitchFamily="18" charset="0"/>
                                  <a:cs typeface="Times New Roman" panose="02020603050405020304" pitchFamily="18" charset="0"/>
                                </a:rPr>
                              </m:ctrlPr>
                            </m:naryPr>
                            <m:sub>
                              <m:r>
                                <m:rPr>
                                  <m:brk m:alnAt="23"/>
                                </m:rPr>
                                <a:rPr lang="en-US" altLang="zh-CN" sz="2800" i="1">
                                  <a:latin typeface="Cambria Math" panose="02040503050406030204" pitchFamily="18" charset="0"/>
                                  <a:ea typeface="Cambria Math" panose="02040503050406030204" pitchFamily="18" charset="0"/>
                                  <a:cs typeface="Times New Roman" panose="02020603050405020304" pitchFamily="18" charset="0"/>
                                </a:rPr>
                                <m:t>0</m:t>
                              </m:r>
                            </m:sub>
                            <m:sup>
                              <m:r>
                                <a:rPr lang="en-US" altLang="zh-CN" sz="2800" i="1">
                                  <a:latin typeface="Cambria Math" panose="02040503050406030204" pitchFamily="18" charset="0"/>
                                  <a:ea typeface="Cambria Math" panose="02040503050406030204" pitchFamily="18" charset="0"/>
                                  <a:cs typeface="Times New Roman" panose="02020603050405020304" pitchFamily="18" charset="0"/>
                                </a:rPr>
                                <m:t>𝑇</m:t>
                              </m:r>
                            </m:sup>
                            <m:e>
                              <m:sSup>
                                <m:sSupPr>
                                  <m:ctrlPr>
                                    <a:rPr lang="en-US" altLang="zh-CN" sz="2800" i="1">
                                      <a:latin typeface="Cambria Math" panose="02040503050406030204" pitchFamily="18" charset="0"/>
                                      <a:cs typeface="Times New Roman" panose="02020603050405020304" pitchFamily="18" charset="0"/>
                                    </a:rPr>
                                  </m:ctrlPr>
                                </m:sSupPr>
                                <m:e>
                                  <m:r>
                                    <a:rPr lang="en-US" altLang="zh-CN" sz="2800" i="1">
                                      <a:latin typeface="Cambria Math" panose="02040503050406030204" pitchFamily="18" charset="0"/>
                                      <a:cs typeface="Times New Roman" panose="02020603050405020304" pitchFamily="18" charset="0"/>
                                    </a:rPr>
                                    <m:t>𝑒</m:t>
                                  </m:r>
                                </m:e>
                                <m:sup>
                                  <m:r>
                                    <a:rPr lang="en-US" altLang="zh-CN" sz="2800" i="1">
                                      <a:latin typeface="Cambria Math" panose="02040503050406030204" pitchFamily="18" charset="0"/>
                                      <a:cs typeface="Times New Roman" panose="02020603050405020304" pitchFamily="18" charset="0"/>
                                    </a:rPr>
                                    <m:t>𝑗</m:t>
                                  </m:r>
                                  <m:sSub>
                                    <m:sSubPr>
                                      <m:ctrlPr>
                                        <a:rPr lang="en-US" altLang="zh-CN" sz="2800" i="1">
                                          <a:latin typeface="Cambria Math" panose="02040503050406030204" pitchFamily="18" charset="0"/>
                                          <a:cs typeface="Times New Roman" panose="02020603050405020304" pitchFamily="18" charset="0"/>
                                        </a:rPr>
                                      </m:ctrlPr>
                                    </m:sSubPr>
                                    <m:e>
                                      <m:r>
                                        <a:rPr lang="zh-CN" altLang="en-US" sz="2800" i="1">
                                          <a:latin typeface="Cambria Math" panose="02040503050406030204" pitchFamily="18" charset="0"/>
                                          <a:cs typeface="Times New Roman" panose="02020603050405020304" pitchFamily="18" charset="0"/>
                                        </a:rPr>
                                        <m:t>𝜔</m:t>
                                      </m:r>
                                    </m:e>
                                    <m:sub>
                                      <m:r>
                                        <a:rPr lang="en-US" altLang="zh-CN" sz="2800" i="1">
                                          <a:latin typeface="Cambria Math" panose="02040503050406030204" pitchFamily="18" charset="0"/>
                                          <a:cs typeface="Times New Roman" panose="02020603050405020304" pitchFamily="18" charset="0"/>
                                        </a:rPr>
                                        <m:t>0</m:t>
                                      </m:r>
                                    </m:sub>
                                  </m:sSub>
                                  <m:r>
                                    <a:rPr lang="en-US" altLang="zh-CN" sz="2800" i="1">
                                      <a:latin typeface="Cambria Math" panose="02040503050406030204" pitchFamily="18" charset="0"/>
                                      <a:cs typeface="Times New Roman" panose="02020603050405020304" pitchFamily="18" charset="0"/>
                                    </a:rPr>
                                    <m:t>𝑡</m:t>
                                  </m:r>
                                  <m:r>
                                    <a:rPr lang="en-US" altLang="zh-CN" sz="2800" b="0" i="1" smtClean="0">
                                      <a:latin typeface="Cambria Math" panose="02040503050406030204" pitchFamily="18" charset="0"/>
                                      <a:cs typeface="Times New Roman" panose="02020603050405020304" pitchFamily="18" charset="0"/>
                                    </a:rPr>
                                    <m:t>(</m:t>
                                  </m:r>
                                  <m:r>
                                    <a:rPr lang="en-US" altLang="zh-CN" sz="2800" b="0" i="1" smtClean="0">
                                      <a:latin typeface="Cambria Math" panose="02040503050406030204" pitchFamily="18" charset="0"/>
                                      <a:cs typeface="Times New Roman" panose="02020603050405020304" pitchFamily="18" charset="0"/>
                                    </a:rPr>
                                    <m:t>𝑘</m:t>
                                  </m:r>
                                  <m:r>
                                    <a:rPr lang="en-US" altLang="zh-CN" sz="2800" b="0" i="1" smtClean="0">
                                      <a:latin typeface="Cambria Math" panose="02040503050406030204" pitchFamily="18" charset="0"/>
                                      <a:cs typeface="Times New Roman" panose="02020603050405020304" pitchFamily="18" charset="0"/>
                                    </a:rPr>
                                    <m:t>−</m:t>
                                  </m:r>
                                  <m:r>
                                    <a:rPr lang="en-US" altLang="zh-CN" sz="2800" b="0" i="1" smtClean="0">
                                      <a:latin typeface="Cambria Math" panose="02040503050406030204" pitchFamily="18" charset="0"/>
                                      <a:cs typeface="Times New Roman" panose="02020603050405020304" pitchFamily="18" charset="0"/>
                                    </a:rPr>
                                    <m:t>𝑛</m:t>
                                  </m:r>
                                  <m:r>
                                    <a:rPr lang="en-US" altLang="zh-CN" sz="2800" b="0" i="1" smtClean="0">
                                      <a:latin typeface="Cambria Math" panose="02040503050406030204" pitchFamily="18" charset="0"/>
                                      <a:cs typeface="Times New Roman" panose="02020603050405020304" pitchFamily="18" charset="0"/>
                                    </a:rPr>
                                    <m:t>)</m:t>
                                  </m:r>
                                </m:sup>
                              </m:sSup>
                              <m:r>
                                <a:rPr lang="en-US" altLang="zh-CN" sz="2800" i="1">
                                  <a:latin typeface="Cambria Math" panose="02040503050406030204" pitchFamily="18" charset="0"/>
                                  <a:cs typeface="Times New Roman" panose="02020603050405020304" pitchFamily="18" charset="0"/>
                                </a:rPr>
                                <m:t>𝑑𝑡</m:t>
                              </m:r>
                            </m:e>
                          </m:nary>
                        </m:e>
                      </m:nary>
                    </m:oMath>
                  </m:oMathPara>
                </a14:m>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nary>
                        <m:naryPr>
                          <m:ctrlPr>
                            <a:rPr lang="en-US" altLang="zh-TW" sz="2800" i="1" smtClean="0">
                              <a:solidFill>
                                <a:srgbClr val="000000"/>
                              </a:solidFill>
                              <a:latin typeface="Cambria Math" panose="02040503050406030204" pitchFamily="18" charset="0"/>
                              <a:cs typeface="Times New Roman" pitchFamily="18" charset="0"/>
                            </a:rPr>
                          </m:ctrlPr>
                        </m:naryPr>
                        <m:sub>
                          <m:r>
                            <m:rPr>
                              <m:brk m:alnAt="23"/>
                            </m:rPr>
                            <a:rPr lang="en-US" altLang="zh-TW" sz="2800" b="0" i="1" smtClean="0">
                              <a:solidFill>
                                <a:srgbClr val="000000"/>
                              </a:solidFill>
                              <a:latin typeface="Cambria Math" panose="02040503050406030204" pitchFamily="18" charset="0"/>
                              <a:cs typeface="Times New Roman" pitchFamily="18" charset="0"/>
                            </a:rPr>
                            <m:t>0</m:t>
                          </m:r>
                        </m:sub>
                        <m:sup>
                          <m:r>
                            <a:rPr lang="en-US" altLang="zh-TW" sz="2800" b="0" i="1" smtClean="0">
                              <a:solidFill>
                                <a:srgbClr val="000000"/>
                              </a:solidFill>
                              <a:latin typeface="Cambria Math" panose="02040503050406030204" pitchFamily="18" charset="0"/>
                              <a:cs typeface="Times New Roman" pitchFamily="18" charset="0"/>
                            </a:rPr>
                            <m:t>𝑇</m:t>
                          </m:r>
                        </m:sup>
                        <m:e>
                          <m:r>
                            <a:rPr lang="en-US" altLang="zh-TW" sz="2800" i="1">
                              <a:solidFill>
                                <a:srgbClr val="000000"/>
                              </a:solidFill>
                              <a:latin typeface="Cambria Math"/>
                              <a:cs typeface="Times New Roman" pitchFamily="18" charset="0"/>
                            </a:rPr>
                            <m:t>𝑥</m:t>
                          </m:r>
                          <m:d>
                            <m:dPr>
                              <m:ctrlPr>
                                <a:rPr lang="en-US" altLang="zh-TW" sz="2800" i="1">
                                  <a:solidFill>
                                    <a:srgbClr val="000000"/>
                                  </a:solidFill>
                                  <a:latin typeface="Cambria Math" panose="02040503050406030204" pitchFamily="18" charset="0"/>
                                  <a:cs typeface="Times New Roman" pitchFamily="18" charset="0"/>
                                </a:rPr>
                              </m:ctrlPr>
                            </m:dPr>
                            <m:e>
                              <m:r>
                                <a:rPr lang="en-US" altLang="zh-TW" sz="2800" i="1">
                                  <a:solidFill>
                                    <a:srgbClr val="000000"/>
                                  </a:solidFill>
                                  <a:latin typeface="Cambria Math"/>
                                  <a:cs typeface="Times New Roman" pitchFamily="18" charset="0"/>
                                </a:rPr>
                                <m:t>𝑡</m:t>
                              </m:r>
                            </m:e>
                          </m:d>
                          <m:sSup>
                            <m:sSupPr>
                              <m:ctrlPr>
                                <a:rPr lang="en-US" altLang="zh-CN" sz="2800" i="1">
                                  <a:latin typeface="Cambria Math" panose="02040503050406030204" pitchFamily="18" charset="0"/>
                                  <a:cs typeface="Times New Roman" panose="02020603050405020304" pitchFamily="18" charset="0"/>
                                </a:rPr>
                              </m:ctrlPr>
                            </m:sSupPr>
                            <m:e>
                              <m:r>
                                <a:rPr lang="en-US" altLang="zh-CN" sz="2800" i="1">
                                  <a:latin typeface="Cambria Math" panose="02040503050406030204" pitchFamily="18" charset="0"/>
                                  <a:cs typeface="Times New Roman" panose="02020603050405020304" pitchFamily="18" charset="0"/>
                                </a:rPr>
                                <m:t>𝑒</m:t>
                              </m:r>
                            </m:e>
                            <m:sup>
                              <m:r>
                                <a:rPr lang="en-US" altLang="zh-CN" sz="2800" i="1">
                                  <a:latin typeface="Cambria Math" panose="02040503050406030204" pitchFamily="18" charset="0"/>
                                  <a:cs typeface="Times New Roman" panose="02020603050405020304" pitchFamily="18" charset="0"/>
                                </a:rPr>
                                <m:t>−</m:t>
                              </m:r>
                              <m:r>
                                <a:rPr lang="en-US" altLang="zh-CN" sz="2800" i="1">
                                  <a:latin typeface="Cambria Math" panose="02040503050406030204" pitchFamily="18" charset="0"/>
                                  <a:cs typeface="Times New Roman" panose="02020603050405020304" pitchFamily="18" charset="0"/>
                                </a:rPr>
                                <m:t>𝑗𝑛</m:t>
                              </m:r>
                              <m:sSub>
                                <m:sSubPr>
                                  <m:ctrlPr>
                                    <a:rPr lang="en-US" altLang="zh-CN" sz="2800" i="1">
                                      <a:latin typeface="Cambria Math" panose="02040503050406030204" pitchFamily="18" charset="0"/>
                                      <a:cs typeface="Times New Roman" panose="02020603050405020304" pitchFamily="18" charset="0"/>
                                    </a:rPr>
                                  </m:ctrlPr>
                                </m:sSubPr>
                                <m:e>
                                  <m:r>
                                    <a:rPr lang="zh-CN" altLang="en-US" sz="2800" i="1">
                                      <a:latin typeface="Cambria Math" panose="02040503050406030204" pitchFamily="18" charset="0"/>
                                      <a:cs typeface="Times New Roman" panose="02020603050405020304" pitchFamily="18" charset="0"/>
                                    </a:rPr>
                                    <m:t>𝜔</m:t>
                                  </m:r>
                                </m:e>
                                <m:sub>
                                  <m:r>
                                    <a:rPr lang="en-US" altLang="zh-CN" sz="2800" i="1">
                                      <a:latin typeface="Cambria Math" panose="02040503050406030204" pitchFamily="18" charset="0"/>
                                      <a:cs typeface="Times New Roman" panose="02020603050405020304" pitchFamily="18" charset="0"/>
                                    </a:rPr>
                                    <m:t>0</m:t>
                                  </m:r>
                                </m:sub>
                              </m:sSub>
                              <m:r>
                                <a:rPr lang="en-US" altLang="zh-CN" sz="2800" i="1">
                                  <a:latin typeface="Cambria Math" panose="02040503050406030204" pitchFamily="18" charset="0"/>
                                  <a:cs typeface="Times New Roman" panose="02020603050405020304" pitchFamily="18" charset="0"/>
                                </a:rPr>
                                <m:t>𝑡</m:t>
                              </m:r>
                            </m:sup>
                          </m:sSup>
                          <m:r>
                            <a:rPr lang="en-US" altLang="zh-CN" sz="2800" b="0" i="1" smtClean="0">
                              <a:latin typeface="Cambria Math" panose="02040503050406030204" pitchFamily="18" charset="0"/>
                              <a:cs typeface="Times New Roman" panose="02020603050405020304" pitchFamily="18" charset="0"/>
                            </a:rPr>
                            <m:t>𝑑𝑡</m:t>
                          </m:r>
                        </m:e>
                      </m:nary>
                      <m:r>
                        <a:rPr lang="en-US" altLang="zh-TW" sz="2800" i="1">
                          <a:solidFill>
                            <a:srgbClr val="000000"/>
                          </a:solidFill>
                          <a:latin typeface="Cambria Math" panose="02040503050406030204" pitchFamily="18" charset="0"/>
                          <a:cs typeface="Times New Roman" pitchFamily="18" charset="0"/>
                        </a:rPr>
                        <m:t>=</m:t>
                      </m:r>
                      <m:sSub>
                        <m:sSubPr>
                          <m:ctrlPr>
                            <a:rPr lang="en-US" altLang="zh-CN" sz="28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800" b="0" i="1" smtClean="0">
                              <a:latin typeface="Cambria Math" panose="02040503050406030204" pitchFamily="18" charset="0"/>
                              <a:ea typeface="Cambria Math" panose="02040503050406030204" pitchFamily="18" charset="0"/>
                              <a:cs typeface="Times New Roman" panose="02020603050405020304" pitchFamily="18" charset="0"/>
                            </a:rPr>
                            <m:t>𝑇</m:t>
                          </m:r>
                          <m:r>
                            <a:rPr lang="en-US" altLang="zh-CN" sz="2800" i="1">
                              <a:latin typeface="Cambria Math" panose="02040503050406030204" pitchFamily="18" charset="0"/>
                              <a:ea typeface="Cambria Math" panose="02040503050406030204" pitchFamily="18" charset="0"/>
                              <a:cs typeface="Times New Roman" panose="02020603050405020304" pitchFamily="18" charset="0"/>
                            </a:rPr>
                            <m:t>𝑎</m:t>
                          </m:r>
                        </m:e>
                        <m:sub>
                          <m:r>
                            <a:rPr lang="en-US" altLang="zh-CN" sz="2800" b="0" i="1" smtClean="0">
                              <a:latin typeface="Cambria Math" panose="02040503050406030204" pitchFamily="18" charset="0"/>
                              <a:ea typeface="Cambria Math" panose="02040503050406030204" pitchFamily="18" charset="0"/>
                              <a:cs typeface="Times New Roman" panose="02020603050405020304" pitchFamily="18" charset="0"/>
                            </a:rPr>
                            <m:t>𝑛</m:t>
                          </m:r>
                        </m:sub>
                      </m:sSub>
                    </m:oMath>
                  </m:oMathPara>
                </a14:m>
                <a:endParaRPr lang="en-US" altLang="zh-TW" sz="2800" dirty="0">
                  <a:solidFill>
                    <a:srgbClr val="000000"/>
                  </a:solidFill>
                  <a:latin typeface="Times New Roman" pitchFamily="18" charset="0"/>
                  <a:cs typeface="Times New Roman" pitchFamily="18" charset="0"/>
                </a:endParaRPr>
              </a:p>
              <a:p>
                <a:pPr marL="0" indent="0">
                  <a:buNone/>
                </a:pPr>
                <a:r>
                  <a:rPr lang="en-US" altLang="zh-CN" sz="2800" i="1" dirty="0">
                    <a:solidFill>
                      <a:schemeClr val="tx1"/>
                    </a:solidFill>
                    <a:latin typeface="Times New Roman" panose="02020603050405020304" pitchFamily="18" charset="0"/>
                    <a:cs typeface="Times New Roman" panose="02020603050405020304" pitchFamily="18" charset="0"/>
                  </a:rPr>
                  <a:t> </a:t>
                </a: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chemeClr val="tx1"/>
                  </a:solidFill>
                  <a:latin typeface="Times New Roman" panose="02020603050405020304" pitchFamily="18" charset="0"/>
                  <a:cs typeface="Times New Roman" panose="02020603050405020304" pitchFamily="18" charset="0"/>
                </a:endParaRPr>
              </a:p>
              <a:p>
                <a:pPr>
                  <a:buFont typeface="Arial" panose="020B0604020202020204" pitchFamily="34" charset="0"/>
                  <a:buChar char="•"/>
                </a:pPr>
                <a:endParaRPr lang="en-US" altLang="zh-TW"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dirty="0">
                  <a:solidFill>
                    <a:srgbClr val="000000"/>
                  </a:solidFill>
                  <a:latin typeface="Times New Roman" pitchFamily="18" charset="0"/>
                  <a:cs typeface="Times New Roman" pitchFamily="18" charset="0"/>
                </a:endParaRPr>
              </a:p>
              <a:p>
                <a:pPr marL="0" indent="0">
                  <a:buNone/>
                </a:pPr>
                <a:endParaRPr lang="en-US" altLang="zh-CN"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kumimoji="0" lang="zh-TW" altLang="en-US" sz="2800" dirty="0">
                  <a:solidFill>
                    <a:srgbClr val="000000"/>
                  </a:solidFill>
                  <a:latin typeface="Times New Roman" pitchFamily="18" charset="0"/>
                  <a:cs typeface="Times New Roman" pitchFamily="18" charset="0"/>
                </a:endParaRPr>
              </a:p>
              <a:p>
                <a:pPr marL="0" indent="0">
                  <a:buNone/>
                </a:pPr>
                <a:endParaRPr lang="en-US" altLang="zh-CN" sz="2800" dirty="0">
                  <a:solidFill>
                    <a:schemeClr val="tx1"/>
                  </a:solidFill>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endParaRPr lang="en-US" altLang="zh-CN"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CN" sz="28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3" name="内容占位符 2">
                <a:extLst>
                  <a:ext uri="{FF2B5EF4-FFF2-40B4-BE49-F238E27FC236}">
                    <a16:creationId xmlns:a16="http://schemas.microsoft.com/office/drawing/2014/main" id="{4540E06A-412C-CE41-9E57-121FB374F2B8}"/>
                  </a:ext>
                </a:extLst>
              </p:cNvPr>
              <p:cNvSpPr>
                <a:spLocks noGrp="1" noRot="1" noChangeAspect="1" noMove="1" noResize="1" noEditPoints="1" noAdjustHandles="1" noChangeArrowheads="1" noChangeShapeType="1" noTextEdit="1"/>
              </p:cNvSpPr>
              <p:nvPr>
                <p:ph idx="1"/>
              </p:nvPr>
            </p:nvSpPr>
            <p:spPr>
              <a:xfrm>
                <a:off x="479376" y="1043252"/>
                <a:ext cx="11418776" cy="5113282"/>
              </a:xfrm>
              <a:blipFill>
                <a:blip r:embed="rId3"/>
                <a:stretch>
                  <a:fillRect l="-1922" t="-2026"/>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id="{85E636C3-A315-5A44-AEB6-E49847757912}"/>
              </a:ext>
            </a:extLst>
          </p:cNvPr>
          <p:cNvSpPr>
            <a:spLocks noGrp="1"/>
          </p:cNvSpPr>
          <p:nvPr>
            <p:ph type="sldNum" sz="quarter" idx="12"/>
          </p:nvPr>
        </p:nvSpPr>
        <p:spPr/>
        <p:txBody>
          <a:bodyPr/>
          <a:lstStyle/>
          <a:p>
            <a:fld id="{89DB14B3-731A-4352-BC82-B1993596BD11}" type="slidenum">
              <a:rPr lang="zh-CN" altLang="en-US" smtClean="0"/>
              <a:pPr/>
              <a:t>37</a:t>
            </a:fld>
            <a:endParaRPr lang="zh-CN" altLang="en-US" dirty="0"/>
          </a:p>
        </p:txBody>
      </p:sp>
    </p:spTree>
    <p:extLst>
      <p:ext uri="{BB962C8B-B14F-4D97-AF65-F5344CB8AC3E}">
        <p14:creationId xmlns:p14="http://schemas.microsoft.com/office/powerpoint/2010/main" val="1281946664"/>
      </p:ext>
    </p:extLst>
  </p:cSld>
  <p:clrMapOvr>
    <a:masterClrMapping/>
  </p:clrMapOvr>
  <p:transition spd="med">
    <p:cut/>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25C303-6879-D547-8125-F07718E64B38}"/>
              </a:ext>
            </a:extLst>
          </p:cNvPr>
          <p:cNvSpPr>
            <a:spLocks noGrp="1"/>
          </p:cNvSpPr>
          <p:nvPr>
            <p:ph type="title"/>
          </p:nvPr>
        </p:nvSpPr>
        <p:spPr>
          <a:xfrm>
            <a:off x="660400" y="228602"/>
            <a:ext cx="10657633" cy="784225"/>
          </a:xfrm>
        </p:spPr>
        <p:txBody>
          <a:bodyPr/>
          <a:lstStyle/>
          <a:p>
            <a:r>
              <a:rPr lang="en-US" altLang="zh-CN" sz="3200" dirty="0">
                <a:solidFill>
                  <a:schemeClr val="tx1"/>
                </a:solidFill>
                <a:latin typeface="Times New Roman" panose="02020603050405020304" pitchFamily="18" charset="0"/>
                <a:cs typeface="Times New Roman" panose="02020603050405020304" pitchFamily="18" charset="0"/>
              </a:rPr>
              <a:t>Fourier Series Representation</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4540E06A-412C-CE41-9E57-121FB374F2B8}"/>
                  </a:ext>
                </a:extLst>
              </p:cNvPr>
              <p:cNvSpPr>
                <a:spLocks noGrp="1"/>
              </p:cNvSpPr>
              <p:nvPr>
                <p:ph idx="1"/>
              </p:nvPr>
            </p:nvSpPr>
            <p:spPr>
              <a:xfrm>
                <a:off x="479376" y="1043252"/>
                <a:ext cx="11418776" cy="5113282"/>
              </a:xfrm>
            </p:spPr>
            <p:txBody>
              <a:bodyPr/>
              <a:lstStyle/>
              <a:p>
                <a:pPr marL="0" indent="0">
                  <a:buNone/>
                </a:pPr>
                <a:r>
                  <a:rPr lang="en-US" altLang="zh-TW" sz="2800" dirty="0">
                    <a:solidFill>
                      <a:srgbClr val="FF0000"/>
                    </a:solidFill>
                    <a:latin typeface="Times New Roman" pitchFamily="18" charset="0"/>
                    <a:cs typeface="Times New Roman" pitchFamily="18" charset="0"/>
                  </a:rPr>
                  <a:t>Fourier series representation: </a:t>
                </a:r>
                <a:endParaRPr lang="en-US" altLang="zh-TW" sz="2800" i="1" dirty="0">
                  <a:solidFill>
                    <a:srgbClr val="FF0000"/>
                  </a:solidFill>
                  <a:latin typeface="Cambria Math"/>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r>
                        <a:rPr lang="en-US" altLang="zh-TW" sz="2800" i="1" smtClean="0">
                          <a:solidFill>
                            <a:srgbClr val="FF0000"/>
                          </a:solidFill>
                          <a:latin typeface="Cambria Math"/>
                          <a:cs typeface="Times New Roman" pitchFamily="18" charset="0"/>
                        </a:rPr>
                        <m:t>𝑥</m:t>
                      </m:r>
                      <m:d>
                        <m:dPr>
                          <m:ctrlPr>
                            <a:rPr lang="en-US" altLang="zh-TW" sz="2800" i="1">
                              <a:solidFill>
                                <a:srgbClr val="FF0000"/>
                              </a:solidFill>
                              <a:latin typeface="Cambria Math" panose="02040503050406030204" pitchFamily="18" charset="0"/>
                              <a:cs typeface="Times New Roman" pitchFamily="18" charset="0"/>
                            </a:rPr>
                          </m:ctrlPr>
                        </m:dPr>
                        <m:e>
                          <m:r>
                            <a:rPr lang="en-US" altLang="zh-TW" sz="2800" i="1">
                              <a:solidFill>
                                <a:srgbClr val="FF0000"/>
                              </a:solidFill>
                              <a:latin typeface="Cambria Math"/>
                              <a:cs typeface="Times New Roman" pitchFamily="18" charset="0"/>
                            </a:rPr>
                            <m:t>𝑡</m:t>
                          </m:r>
                        </m:e>
                      </m:d>
                      <m:r>
                        <a:rPr lang="en-US" altLang="zh-TW" sz="2800" i="1">
                          <a:solidFill>
                            <a:srgbClr val="FF0000"/>
                          </a:solidFill>
                          <a:latin typeface="Cambria Math" panose="02040503050406030204" pitchFamily="18" charset="0"/>
                          <a:cs typeface="Times New Roman" pitchFamily="18" charset="0"/>
                        </a:rPr>
                        <m:t>=</m:t>
                      </m:r>
                      <m:nary>
                        <m:naryPr>
                          <m:chr m:val="∑"/>
                          <m:ctrlPr>
                            <a:rPr lang="en-US" altLang="zh-CN" sz="2800" i="1">
                              <a:solidFill>
                                <a:srgbClr val="FF0000"/>
                              </a:solidFill>
                              <a:latin typeface="Cambria Math" panose="02040503050406030204" pitchFamily="18" charset="0"/>
                              <a:cs typeface="Times New Roman" panose="02020603050405020304" pitchFamily="18" charset="0"/>
                            </a:rPr>
                          </m:ctrlPr>
                        </m:naryPr>
                        <m:sub>
                          <m:r>
                            <m:rPr>
                              <m:brk m:alnAt="23"/>
                            </m:rPr>
                            <a:rPr lang="en-US" altLang="zh-CN" sz="2800" i="1">
                              <a:solidFill>
                                <a:srgbClr val="FF0000"/>
                              </a:solidFill>
                              <a:latin typeface="Cambria Math" panose="02040503050406030204" pitchFamily="18" charset="0"/>
                              <a:cs typeface="Times New Roman" panose="02020603050405020304" pitchFamily="18" charset="0"/>
                            </a:rPr>
                            <m:t>𝑘</m:t>
                          </m:r>
                          <m:r>
                            <a:rPr lang="en-US" altLang="zh-CN" sz="2800" i="1">
                              <a:solidFill>
                                <a:srgbClr val="FF0000"/>
                              </a:solidFill>
                              <a:latin typeface="Cambria Math" panose="02040503050406030204" pitchFamily="18" charset="0"/>
                              <a:cs typeface="Times New Roman" panose="02020603050405020304" pitchFamily="18" charset="0"/>
                            </a:rPr>
                            <m:t>=−</m:t>
                          </m:r>
                          <m:r>
                            <a:rPr lang="en-US" altLang="zh-CN" sz="2800"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m:t>
                          </m:r>
                        </m:sub>
                        <m:sup>
                          <m:r>
                            <a:rPr lang="en-US" altLang="zh-CN" sz="2800"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m:t>
                          </m:r>
                        </m:sup>
                        <m:e>
                          <m:sSub>
                            <m:sSubPr>
                              <m:ctrlPr>
                                <a:rPr lang="en-US" altLang="zh-CN" sz="2800"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800"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𝑎</m:t>
                              </m:r>
                            </m:e>
                            <m:sub>
                              <m:r>
                                <a:rPr lang="en-US" altLang="zh-CN" sz="2800"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𝑘</m:t>
                              </m:r>
                            </m:sub>
                          </m:sSub>
                          <m:sSup>
                            <m:sSupPr>
                              <m:ctrlPr>
                                <a:rPr lang="en-US" altLang="zh-CN" sz="2800" i="1">
                                  <a:solidFill>
                                    <a:srgbClr val="FF0000"/>
                                  </a:solidFill>
                                  <a:latin typeface="Cambria Math" panose="02040503050406030204" pitchFamily="18" charset="0"/>
                                  <a:cs typeface="Times New Roman" panose="02020603050405020304" pitchFamily="18" charset="0"/>
                                </a:rPr>
                              </m:ctrlPr>
                            </m:sSupPr>
                            <m:e>
                              <m:r>
                                <a:rPr lang="en-US" altLang="zh-CN" sz="2800" i="1">
                                  <a:solidFill>
                                    <a:srgbClr val="FF0000"/>
                                  </a:solidFill>
                                  <a:latin typeface="Cambria Math" panose="02040503050406030204" pitchFamily="18" charset="0"/>
                                  <a:cs typeface="Times New Roman" panose="02020603050405020304" pitchFamily="18" charset="0"/>
                                </a:rPr>
                                <m:t>𝑒</m:t>
                              </m:r>
                            </m:e>
                            <m:sup>
                              <m:r>
                                <a:rPr lang="en-US" altLang="zh-CN" sz="2800" i="1">
                                  <a:solidFill>
                                    <a:srgbClr val="FF0000"/>
                                  </a:solidFill>
                                  <a:latin typeface="Cambria Math" panose="02040503050406030204" pitchFamily="18" charset="0"/>
                                  <a:cs typeface="Times New Roman" panose="02020603050405020304" pitchFamily="18" charset="0"/>
                                </a:rPr>
                                <m:t>𝑗𝑘</m:t>
                              </m:r>
                              <m:sSub>
                                <m:sSubPr>
                                  <m:ctrlPr>
                                    <a:rPr lang="en-US" altLang="zh-CN" sz="2800" i="1">
                                      <a:solidFill>
                                        <a:srgbClr val="FF0000"/>
                                      </a:solidFill>
                                      <a:latin typeface="Cambria Math" panose="02040503050406030204" pitchFamily="18" charset="0"/>
                                      <a:cs typeface="Times New Roman" panose="02020603050405020304" pitchFamily="18" charset="0"/>
                                    </a:rPr>
                                  </m:ctrlPr>
                                </m:sSubPr>
                                <m:e>
                                  <m:r>
                                    <a:rPr lang="zh-CN" altLang="en-US" sz="2800" i="1">
                                      <a:solidFill>
                                        <a:srgbClr val="FF0000"/>
                                      </a:solidFill>
                                      <a:latin typeface="Cambria Math" panose="02040503050406030204" pitchFamily="18" charset="0"/>
                                      <a:cs typeface="Times New Roman" panose="02020603050405020304" pitchFamily="18" charset="0"/>
                                    </a:rPr>
                                    <m:t>𝜔</m:t>
                                  </m:r>
                                </m:e>
                                <m:sub>
                                  <m:r>
                                    <a:rPr lang="en-US" altLang="zh-CN" sz="2800" i="1">
                                      <a:solidFill>
                                        <a:srgbClr val="FF0000"/>
                                      </a:solidFill>
                                      <a:latin typeface="Cambria Math" panose="02040503050406030204" pitchFamily="18" charset="0"/>
                                      <a:cs typeface="Times New Roman" panose="02020603050405020304" pitchFamily="18" charset="0"/>
                                    </a:rPr>
                                    <m:t>0</m:t>
                                  </m:r>
                                </m:sub>
                              </m:sSub>
                              <m:r>
                                <a:rPr lang="en-US" altLang="zh-CN" sz="2800" i="1">
                                  <a:solidFill>
                                    <a:srgbClr val="FF0000"/>
                                  </a:solidFill>
                                  <a:latin typeface="Cambria Math" panose="02040503050406030204" pitchFamily="18" charset="0"/>
                                  <a:cs typeface="Times New Roman" panose="02020603050405020304" pitchFamily="18" charset="0"/>
                                </a:rPr>
                                <m:t>𝑡</m:t>
                              </m:r>
                            </m:sup>
                          </m:sSup>
                        </m:e>
                      </m:nary>
                    </m:oMath>
                  </m:oMathPara>
                </a14:m>
                <a:endParaRPr lang="en-US" altLang="zh-CN" sz="2800" i="1" dirty="0">
                  <a:solidFill>
                    <a:srgbClr val="FF0000"/>
                  </a:solidFill>
                  <a:latin typeface="Times New Roman" panose="02020603050405020304" pitchFamily="18" charset="0"/>
                  <a:cs typeface="Times New Roman" panose="02020603050405020304" pitchFamily="18" charset="0"/>
                </a:endParaRPr>
              </a:p>
              <a:p>
                <a:pPr marL="0" indent="0">
                  <a:buNone/>
                </a:pPr>
                <a:endParaRPr lang="en-US" altLang="zh-TW" sz="2800" dirty="0">
                  <a:solidFill>
                    <a:srgbClr val="FF0000"/>
                  </a:solidFill>
                  <a:latin typeface="Times New Roman" pitchFamily="18" charset="0"/>
                  <a:cs typeface="Times New Roman" pitchFamily="18" charset="0"/>
                </a:endParaRPr>
              </a:p>
              <a:p>
                <a:pPr marL="0" indent="0">
                  <a:buNone/>
                </a:pPr>
                <a:r>
                  <a:rPr lang="en-US" altLang="zh-TW" sz="2800" dirty="0">
                    <a:solidFill>
                      <a:srgbClr val="FF0000"/>
                    </a:solidFill>
                    <a:latin typeface="Times New Roman" pitchFamily="18" charset="0"/>
                    <a:cs typeface="Times New Roman" pitchFamily="18" charset="0"/>
                  </a:rPr>
                  <a:t>Fourier series coefficient:</a:t>
                </a:r>
                <a:r>
                  <a:rPr lang="zh-CN" altLang="en-US" sz="2000" b="0" i="0" dirty="0">
                    <a:solidFill>
                      <a:srgbClr val="333333"/>
                    </a:solidFill>
                    <a:effectLst/>
                    <a:latin typeface="Arial" panose="020B0604020202020204" pitchFamily="34" charset="0"/>
                  </a:rPr>
                  <a:t>傅里叶级数系数</a:t>
                </a:r>
                <a:r>
                  <a:rPr lang="en-US" altLang="zh-CN" sz="2000" b="0" i="0" dirty="0">
                    <a:solidFill>
                      <a:srgbClr val="333333"/>
                    </a:solidFill>
                    <a:effectLst/>
                    <a:latin typeface="Arial" panose="020B0604020202020204" pitchFamily="34" charset="0"/>
                  </a:rPr>
                  <a:t>:</a:t>
                </a:r>
                <a:endParaRPr lang="en-US" altLang="zh-TW" sz="2800" dirty="0">
                  <a:solidFill>
                    <a:srgbClr val="FF0000"/>
                  </a:solidFill>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altLang="zh-TW" sz="2800" i="1" smtClean="0">
                              <a:solidFill>
                                <a:srgbClr val="FF0000"/>
                              </a:solidFill>
                              <a:latin typeface="Cambria Math" panose="02040503050406030204" pitchFamily="18" charset="0"/>
                              <a:cs typeface="Times New Roman" pitchFamily="18" charset="0"/>
                            </a:rPr>
                          </m:ctrlPr>
                        </m:sSubPr>
                        <m:e>
                          <m:r>
                            <a:rPr lang="en-US" altLang="zh-TW" sz="2800" b="0" i="1" smtClean="0">
                              <a:solidFill>
                                <a:srgbClr val="FF0000"/>
                              </a:solidFill>
                              <a:latin typeface="Cambria Math" panose="02040503050406030204" pitchFamily="18" charset="0"/>
                              <a:cs typeface="Times New Roman" pitchFamily="18" charset="0"/>
                            </a:rPr>
                            <m:t>𝑎</m:t>
                          </m:r>
                        </m:e>
                        <m:sub>
                          <m:r>
                            <a:rPr lang="en-US" altLang="zh-TW" sz="2800" b="0" i="1" smtClean="0">
                              <a:solidFill>
                                <a:srgbClr val="FF0000"/>
                              </a:solidFill>
                              <a:latin typeface="Cambria Math" panose="02040503050406030204" pitchFamily="18" charset="0"/>
                              <a:cs typeface="Times New Roman" pitchFamily="18" charset="0"/>
                            </a:rPr>
                            <m:t>𝑘</m:t>
                          </m:r>
                        </m:sub>
                      </m:sSub>
                      <m:r>
                        <a:rPr lang="en-US" altLang="zh-TW" sz="2800" i="1">
                          <a:solidFill>
                            <a:srgbClr val="FF0000"/>
                          </a:solidFill>
                          <a:latin typeface="Cambria Math" panose="02040503050406030204" pitchFamily="18" charset="0"/>
                          <a:cs typeface="Times New Roman" pitchFamily="18" charset="0"/>
                        </a:rPr>
                        <m:t>=</m:t>
                      </m:r>
                      <m:f>
                        <m:fPr>
                          <m:ctrlPr>
                            <a:rPr lang="en-US" altLang="zh-TW" sz="2800" i="1" smtClean="0">
                              <a:solidFill>
                                <a:srgbClr val="FF0000"/>
                              </a:solidFill>
                              <a:latin typeface="Cambria Math" panose="02040503050406030204" pitchFamily="18" charset="0"/>
                              <a:cs typeface="Times New Roman" pitchFamily="18" charset="0"/>
                            </a:rPr>
                          </m:ctrlPr>
                        </m:fPr>
                        <m:num>
                          <m:r>
                            <a:rPr lang="en-US" altLang="zh-TW" sz="2800" b="0" i="1" smtClean="0">
                              <a:solidFill>
                                <a:srgbClr val="FF0000"/>
                              </a:solidFill>
                              <a:latin typeface="Cambria Math" panose="02040503050406030204" pitchFamily="18" charset="0"/>
                              <a:cs typeface="Times New Roman" pitchFamily="18" charset="0"/>
                            </a:rPr>
                            <m:t>1</m:t>
                          </m:r>
                        </m:num>
                        <m:den>
                          <m:r>
                            <a:rPr lang="en-US" altLang="zh-TW" sz="2800" b="0" i="1" smtClean="0">
                              <a:solidFill>
                                <a:srgbClr val="FF0000"/>
                              </a:solidFill>
                              <a:latin typeface="Cambria Math" panose="02040503050406030204" pitchFamily="18" charset="0"/>
                              <a:cs typeface="Times New Roman" pitchFamily="18" charset="0"/>
                            </a:rPr>
                            <m:t>𝑇</m:t>
                          </m:r>
                        </m:den>
                      </m:f>
                      <m:nary>
                        <m:naryPr>
                          <m:ctrlPr>
                            <a:rPr lang="en-US" altLang="zh-TW" sz="2800" i="1" smtClean="0">
                              <a:solidFill>
                                <a:srgbClr val="FF0000"/>
                              </a:solidFill>
                              <a:latin typeface="Cambria Math" panose="02040503050406030204" pitchFamily="18" charset="0"/>
                              <a:cs typeface="Times New Roman" pitchFamily="18" charset="0"/>
                            </a:rPr>
                          </m:ctrlPr>
                        </m:naryPr>
                        <m:sub>
                          <m:r>
                            <m:rPr>
                              <m:brk m:alnAt="23"/>
                            </m:rPr>
                            <a:rPr lang="en-US" altLang="zh-TW" sz="2800" b="0" i="1" smtClean="0">
                              <a:solidFill>
                                <a:srgbClr val="FF0000"/>
                              </a:solidFill>
                              <a:latin typeface="Cambria Math" panose="02040503050406030204" pitchFamily="18" charset="0"/>
                              <a:cs typeface="Times New Roman" pitchFamily="18" charset="0"/>
                            </a:rPr>
                            <m:t>0</m:t>
                          </m:r>
                        </m:sub>
                        <m:sup>
                          <m:r>
                            <a:rPr lang="en-US" altLang="zh-TW" sz="2800" b="0" i="1" smtClean="0">
                              <a:solidFill>
                                <a:srgbClr val="FF0000"/>
                              </a:solidFill>
                              <a:latin typeface="Cambria Math" panose="02040503050406030204" pitchFamily="18" charset="0"/>
                              <a:cs typeface="Times New Roman" pitchFamily="18" charset="0"/>
                            </a:rPr>
                            <m:t>𝑇</m:t>
                          </m:r>
                        </m:sup>
                        <m:e>
                          <m:r>
                            <a:rPr lang="en-US" altLang="zh-TW" sz="2800" i="1">
                              <a:solidFill>
                                <a:srgbClr val="FF0000"/>
                              </a:solidFill>
                              <a:latin typeface="Cambria Math"/>
                              <a:cs typeface="Times New Roman" pitchFamily="18" charset="0"/>
                            </a:rPr>
                            <m:t>𝑥</m:t>
                          </m:r>
                          <m:d>
                            <m:dPr>
                              <m:ctrlPr>
                                <a:rPr lang="en-US" altLang="zh-TW" sz="2800" i="1">
                                  <a:solidFill>
                                    <a:srgbClr val="FF0000"/>
                                  </a:solidFill>
                                  <a:latin typeface="Cambria Math" panose="02040503050406030204" pitchFamily="18" charset="0"/>
                                  <a:cs typeface="Times New Roman" pitchFamily="18" charset="0"/>
                                </a:rPr>
                              </m:ctrlPr>
                            </m:dPr>
                            <m:e>
                              <m:r>
                                <a:rPr lang="en-US" altLang="zh-TW" sz="2800" i="1">
                                  <a:solidFill>
                                    <a:srgbClr val="FF0000"/>
                                  </a:solidFill>
                                  <a:latin typeface="Cambria Math"/>
                                  <a:cs typeface="Times New Roman" pitchFamily="18" charset="0"/>
                                </a:rPr>
                                <m:t>𝑡</m:t>
                              </m:r>
                            </m:e>
                          </m:d>
                          <m:sSup>
                            <m:sSupPr>
                              <m:ctrlPr>
                                <a:rPr lang="en-US" altLang="zh-CN" sz="2800" i="1">
                                  <a:solidFill>
                                    <a:srgbClr val="FF0000"/>
                                  </a:solidFill>
                                  <a:latin typeface="Cambria Math" panose="02040503050406030204" pitchFamily="18" charset="0"/>
                                  <a:cs typeface="Times New Roman" panose="02020603050405020304" pitchFamily="18" charset="0"/>
                                </a:rPr>
                              </m:ctrlPr>
                            </m:sSupPr>
                            <m:e>
                              <m:r>
                                <a:rPr lang="en-US" altLang="zh-CN" sz="2800" i="1">
                                  <a:solidFill>
                                    <a:srgbClr val="FF0000"/>
                                  </a:solidFill>
                                  <a:latin typeface="Cambria Math" panose="02040503050406030204" pitchFamily="18" charset="0"/>
                                  <a:cs typeface="Times New Roman" panose="02020603050405020304" pitchFamily="18" charset="0"/>
                                </a:rPr>
                                <m:t>𝑒</m:t>
                              </m:r>
                            </m:e>
                            <m:sup>
                              <m:r>
                                <a:rPr lang="en-US" altLang="zh-CN" sz="2800" i="1">
                                  <a:solidFill>
                                    <a:srgbClr val="FF0000"/>
                                  </a:solidFill>
                                  <a:latin typeface="Cambria Math" panose="02040503050406030204" pitchFamily="18" charset="0"/>
                                  <a:cs typeface="Times New Roman" panose="02020603050405020304" pitchFamily="18" charset="0"/>
                                </a:rPr>
                                <m:t>−</m:t>
                              </m:r>
                              <m:r>
                                <a:rPr lang="en-US" altLang="zh-CN" sz="2800" i="1">
                                  <a:solidFill>
                                    <a:srgbClr val="FF0000"/>
                                  </a:solidFill>
                                  <a:latin typeface="Cambria Math" panose="02040503050406030204" pitchFamily="18" charset="0"/>
                                  <a:cs typeface="Times New Roman" panose="02020603050405020304" pitchFamily="18" charset="0"/>
                                </a:rPr>
                                <m:t>𝑗𝑘</m:t>
                              </m:r>
                              <m:sSub>
                                <m:sSubPr>
                                  <m:ctrlPr>
                                    <a:rPr lang="en-US" altLang="zh-CN" sz="2800" i="1">
                                      <a:solidFill>
                                        <a:srgbClr val="FF0000"/>
                                      </a:solidFill>
                                      <a:latin typeface="Cambria Math" panose="02040503050406030204" pitchFamily="18" charset="0"/>
                                      <a:cs typeface="Times New Roman" panose="02020603050405020304" pitchFamily="18" charset="0"/>
                                    </a:rPr>
                                  </m:ctrlPr>
                                </m:sSubPr>
                                <m:e>
                                  <m:r>
                                    <a:rPr lang="zh-CN" altLang="en-US" sz="2800" i="1">
                                      <a:solidFill>
                                        <a:srgbClr val="FF0000"/>
                                      </a:solidFill>
                                      <a:latin typeface="Cambria Math" panose="02040503050406030204" pitchFamily="18" charset="0"/>
                                      <a:cs typeface="Times New Roman" panose="02020603050405020304" pitchFamily="18" charset="0"/>
                                    </a:rPr>
                                    <m:t>𝜔</m:t>
                                  </m:r>
                                </m:e>
                                <m:sub>
                                  <m:r>
                                    <a:rPr lang="en-US" altLang="zh-CN" sz="2800" i="1">
                                      <a:solidFill>
                                        <a:srgbClr val="FF0000"/>
                                      </a:solidFill>
                                      <a:latin typeface="Cambria Math" panose="02040503050406030204" pitchFamily="18" charset="0"/>
                                      <a:cs typeface="Times New Roman" panose="02020603050405020304" pitchFamily="18" charset="0"/>
                                    </a:rPr>
                                    <m:t>0</m:t>
                                  </m:r>
                                </m:sub>
                              </m:sSub>
                              <m:r>
                                <a:rPr lang="en-US" altLang="zh-CN" sz="2800" i="1">
                                  <a:solidFill>
                                    <a:srgbClr val="FF0000"/>
                                  </a:solidFill>
                                  <a:latin typeface="Cambria Math" panose="02040503050406030204" pitchFamily="18" charset="0"/>
                                  <a:cs typeface="Times New Roman" panose="02020603050405020304" pitchFamily="18" charset="0"/>
                                </a:rPr>
                                <m:t>𝑡</m:t>
                              </m:r>
                            </m:sup>
                          </m:sSup>
                          <m:r>
                            <a:rPr lang="en-US" altLang="zh-CN" sz="2800" b="0" i="1" smtClean="0">
                              <a:solidFill>
                                <a:srgbClr val="FF0000"/>
                              </a:solidFill>
                              <a:latin typeface="Cambria Math" panose="02040503050406030204" pitchFamily="18" charset="0"/>
                              <a:cs typeface="Times New Roman" panose="02020603050405020304" pitchFamily="18" charset="0"/>
                            </a:rPr>
                            <m:t>𝑑𝑡</m:t>
                          </m:r>
                        </m:e>
                      </m:nary>
                    </m:oMath>
                  </m:oMathPara>
                </a14:m>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r>
                  <a:rPr lang="en-US" altLang="zh-CN" sz="2800" i="1" dirty="0">
                    <a:solidFill>
                      <a:schemeClr val="tx1"/>
                    </a:solidFill>
                    <a:latin typeface="Times New Roman" panose="02020603050405020304" pitchFamily="18" charset="0"/>
                    <a:cs typeface="Times New Roman" panose="02020603050405020304" pitchFamily="18" charset="0"/>
                  </a:rPr>
                  <a:t> </a:t>
                </a: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chemeClr val="tx1"/>
                  </a:solidFill>
                  <a:latin typeface="Times New Roman" panose="02020603050405020304" pitchFamily="18" charset="0"/>
                  <a:cs typeface="Times New Roman" panose="02020603050405020304" pitchFamily="18" charset="0"/>
                </a:endParaRPr>
              </a:p>
              <a:p>
                <a:pPr>
                  <a:buFont typeface="Arial" panose="020B0604020202020204" pitchFamily="34" charset="0"/>
                  <a:buChar char="•"/>
                </a:pPr>
                <a:endParaRPr lang="en-US" altLang="zh-TW"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dirty="0">
                  <a:solidFill>
                    <a:srgbClr val="000000"/>
                  </a:solidFill>
                  <a:latin typeface="Times New Roman" pitchFamily="18" charset="0"/>
                  <a:cs typeface="Times New Roman" pitchFamily="18" charset="0"/>
                </a:endParaRPr>
              </a:p>
              <a:p>
                <a:pPr marL="0" indent="0">
                  <a:buNone/>
                </a:pPr>
                <a:endParaRPr lang="en-US" altLang="zh-CN"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kumimoji="0" lang="zh-TW" altLang="en-US" sz="2800" dirty="0">
                  <a:solidFill>
                    <a:srgbClr val="000000"/>
                  </a:solidFill>
                  <a:latin typeface="Times New Roman" pitchFamily="18" charset="0"/>
                  <a:cs typeface="Times New Roman" pitchFamily="18" charset="0"/>
                </a:endParaRPr>
              </a:p>
              <a:p>
                <a:pPr marL="0" indent="0">
                  <a:buNone/>
                </a:pPr>
                <a:endParaRPr lang="en-US" altLang="zh-CN" sz="2800" dirty="0">
                  <a:solidFill>
                    <a:schemeClr val="tx1"/>
                  </a:solidFill>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endParaRPr lang="en-US" altLang="zh-CN"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CN" sz="28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3" name="内容占位符 2">
                <a:extLst>
                  <a:ext uri="{FF2B5EF4-FFF2-40B4-BE49-F238E27FC236}">
                    <a16:creationId xmlns:a16="http://schemas.microsoft.com/office/drawing/2014/main" id="{4540E06A-412C-CE41-9E57-121FB374F2B8}"/>
                  </a:ext>
                </a:extLst>
              </p:cNvPr>
              <p:cNvSpPr>
                <a:spLocks noGrp="1" noRot="1" noChangeAspect="1" noMove="1" noResize="1" noEditPoints="1" noAdjustHandles="1" noChangeArrowheads="1" noChangeShapeType="1" noTextEdit="1"/>
              </p:cNvSpPr>
              <p:nvPr>
                <p:ph idx="1"/>
              </p:nvPr>
            </p:nvSpPr>
            <p:spPr>
              <a:xfrm>
                <a:off x="479376" y="1043252"/>
                <a:ext cx="11418776" cy="5113282"/>
              </a:xfrm>
              <a:blipFill>
                <a:blip r:embed="rId3"/>
                <a:stretch>
                  <a:fillRect l="-1922" t="-2026"/>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id="{85E636C3-A315-5A44-AEB6-E49847757912}"/>
              </a:ext>
            </a:extLst>
          </p:cNvPr>
          <p:cNvSpPr>
            <a:spLocks noGrp="1"/>
          </p:cNvSpPr>
          <p:nvPr>
            <p:ph type="sldNum" sz="quarter" idx="12"/>
          </p:nvPr>
        </p:nvSpPr>
        <p:spPr/>
        <p:txBody>
          <a:bodyPr/>
          <a:lstStyle/>
          <a:p>
            <a:fld id="{89DB14B3-731A-4352-BC82-B1993596BD11}" type="slidenum">
              <a:rPr lang="zh-CN" altLang="en-US" smtClean="0"/>
              <a:pPr/>
              <a:t>38</a:t>
            </a:fld>
            <a:endParaRPr lang="zh-CN" altLang="en-US" dirty="0"/>
          </a:p>
        </p:txBody>
      </p:sp>
    </p:spTree>
    <p:extLst>
      <p:ext uri="{BB962C8B-B14F-4D97-AF65-F5344CB8AC3E}">
        <p14:creationId xmlns:p14="http://schemas.microsoft.com/office/powerpoint/2010/main" val="987534855"/>
      </p:ext>
    </p:extLst>
  </p:cSld>
  <p:clrMapOvr>
    <a:masterClrMapping/>
  </p:clrMapOvr>
  <p:transition spd="med">
    <p:cut/>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25C303-6879-D547-8125-F07718E64B38}"/>
              </a:ext>
            </a:extLst>
          </p:cNvPr>
          <p:cNvSpPr>
            <a:spLocks noGrp="1"/>
          </p:cNvSpPr>
          <p:nvPr>
            <p:ph type="title"/>
          </p:nvPr>
        </p:nvSpPr>
        <p:spPr>
          <a:xfrm>
            <a:off x="660400" y="228602"/>
            <a:ext cx="10657633" cy="784225"/>
          </a:xfrm>
        </p:spPr>
        <p:txBody>
          <a:bodyPr/>
          <a:lstStyle/>
          <a:p>
            <a:r>
              <a:rPr lang="en-US" altLang="zh-CN" sz="3200" dirty="0">
                <a:solidFill>
                  <a:schemeClr val="tx1"/>
                </a:solidFill>
                <a:latin typeface="Times New Roman" panose="02020603050405020304" pitchFamily="18" charset="0"/>
                <a:cs typeface="Times New Roman" panose="02020603050405020304" pitchFamily="18" charset="0"/>
              </a:rPr>
              <a:t>Fourier Series Representation</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4540E06A-412C-CE41-9E57-121FB374F2B8}"/>
                  </a:ext>
                </a:extLst>
              </p:cNvPr>
              <p:cNvSpPr>
                <a:spLocks noGrp="1"/>
              </p:cNvSpPr>
              <p:nvPr>
                <p:ph idx="1"/>
              </p:nvPr>
            </p:nvSpPr>
            <p:spPr>
              <a:xfrm>
                <a:off x="479376" y="1043252"/>
                <a:ext cx="11418776" cy="5113282"/>
              </a:xfrm>
            </p:spPr>
            <p:txBody>
              <a:bodyPr/>
              <a:lstStyle/>
              <a:p>
                <a:pPr marL="0" indent="0">
                  <a:buNone/>
                </a:pPr>
                <a:r>
                  <a:rPr lang="en-US" altLang="zh-TW" sz="2800" i="1" dirty="0">
                    <a:solidFill>
                      <a:schemeClr val="tx1"/>
                    </a:solidFill>
                    <a:latin typeface="Times New Roman" pitchFamily="18" charset="0"/>
                    <a:cs typeface="Times New Roman" pitchFamily="18" charset="0"/>
                  </a:rPr>
                  <a:t>Example:</a:t>
                </a:r>
              </a:p>
              <a:p>
                <a:pPr marL="0" indent="0">
                  <a:buNone/>
                </a:pPr>
                <a:r>
                  <a:rPr lang="en-US" altLang="zh-TW" sz="2800" dirty="0">
                    <a:solidFill>
                      <a:schemeClr val="tx1"/>
                    </a:solidFill>
                    <a:latin typeface="Times New Roman" pitchFamily="18" charset="0"/>
                    <a:cs typeface="Times New Roman" pitchFamily="18" charset="0"/>
                  </a:rPr>
                  <a:t>Find Fourier series coefficients for the following periodic signal.</a:t>
                </a:r>
              </a:p>
              <a:p>
                <a:pPr marL="0" indent="0">
                  <a:buNone/>
                </a:pPr>
                <a:r>
                  <a:rPr lang="zh-CN" altLang="zh-CN" sz="2000" dirty="0">
                    <a:effectLst/>
                    <a:ea typeface="Segoe UI Web (West European)"/>
                  </a:rPr>
                  <a:t>查找以下周期信号的傅立物</a:t>
                </a:r>
                <a:r>
                  <a:rPr lang="zh-CN" altLang="en-US" sz="2000" dirty="0">
                    <a:effectLst/>
                    <a:ea typeface="Segoe UI Web (West European)"/>
                  </a:rPr>
                  <a:t>级数</a:t>
                </a:r>
                <a:r>
                  <a:rPr lang="zh-CN" altLang="zh-CN" sz="2000" dirty="0">
                    <a:effectLst/>
                    <a:ea typeface="Segoe UI Web (West European)"/>
                  </a:rPr>
                  <a:t>系数。</a:t>
                </a:r>
              </a:p>
              <a:p>
                <a:pPr marL="0" indent="0">
                  <a:buNone/>
                </a:pPr>
                <a:endParaRPr lang="en-US" altLang="zh-TW" sz="2800" dirty="0">
                  <a:solidFill>
                    <a:schemeClr val="tx1"/>
                  </a:solidFill>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r>
                        <a:rPr lang="en-US" altLang="zh-TW" sz="2800" i="1" smtClean="0">
                          <a:solidFill>
                            <a:srgbClr val="000000"/>
                          </a:solidFill>
                          <a:latin typeface="Cambria Math"/>
                          <a:cs typeface="Times New Roman" pitchFamily="18" charset="0"/>
                        </a:rPr>
                        <m:t>𝑥</m:t>
                      </m:r>
                      <m:d>
                        <m:dPr>
                          <m:ctrlPr>
                            <a:rPr lang="en-US" altLang="zh-TW" sz="2800" i="1">
                              <a:solidFill>
                                <a:srgbClr val="000000"/>
                              </a:solidFill>
                              <a:latin typeface="Cambria Math" panose="02040503050406030204" pitchFamily="18" charset="0"/>
                              <a:cs typeface="Times New Roman" pitchFamily="18" charset="0"/>
                            </a:rPr>
                          </m:ctrlPr>
                        </m:dPr>
                        <m:e>
                          <m:r>
                            <a:rPr lang="en-US" altLang="zh-TW" sz="2800" i="1">
                              <a:solidFill>
                                <a:srgbClr val="000000"/>
                              </a:solidFill>
                              <a:latin typeface="Cambria Math"/>
                              <a:cs typeface="Times New Roman" pitchFamily="18" charset="0"/>
                            </a:rPr>
                            <m:t>𝑡</m:t>
                          </m:r>
                        </m:e>
                      </m:d>
                      <m:r>
                        <a:rPr lang="en-US" altLang="zh-TW" sz="2800" i="1">
                          <a:solidFill>
                            <a:srgbClr val="000000"/>
                          </a:solidFill>
                          <a:latin typeface="Cambria Math" panose="02040503050406030204" pitchFamily="18" charset="0"/>
                          <a:cs typeface="Times New Roman" pitchFamily="18" charset="0"/>
                        </a:rPr>
                        <m:t>=</m:t>
                      </m:r>
                      <m:d>
                        <m:dPr>
                          <m:begChr m:val="{"/>
                          <m:endChr m:val=""/>
                          <m:ctrlPr>
                            <a:rPr lang="en-US" altLang="zh-TW" sz="2800" i="1" smtClean="0">
                              <a:solidFill>
                                <a:srgbClr val="000000"/>
                              </a:solidFill>
                              <a:latin typeface="Cambria Math" panose="02040503050406030204" pitchFamily="18" charset="0"/>
                              <a:cs typeface="Times New Roman" pitchFamily="18" charset="0"/>
                            </a:rPr>
                          </m:ctrlPr>
                        </m:dPr>
                        <m:e>
                          <m:eqArr>
                            <m:eqArrPr>
                              <m:ctrlPr>
                                <a:rPr lang="en-US" altLang="zh-TW" sz="2800" i="1" smtClean="0">
                                  <a:solidFill>
                                    <a:srgbClr val="000000"/>
                                  </a:solidFill>
                                  <a:latin typeface="Cambria Math" panose="02040503050406030204" pitchFamily="18" charset="0"/>
                                  <a:cs typeface="Times New Roman" pitchFamily="18" charset="0"/>
                                </a:rPr>
                              </m:ctrlPr>
                            </m:eqArrPr>
                            <m:e>
                              <m:r>
                                <a:rPr lang="en-US" altLang="zh-TW" sz="2800" b="0" i="1" smtClean="0">
                                  <a:solidFill>
                                    <a:srgbClr val="000000"/>
                                  </a:solidFill>
                                  <a:latin typeface="Cambria Math" panose="02040503050406030204" pitchFamily="18" charset="0"/>
                                  <a:cs typeface="Times New Roman" pitchFamily="18" charset="0"/>
                                </a:rPr>
                                <m:t>1,     |</m:t>
                              </m:r>
                              <m:r>
                                <a:rPr lang="en-US" altLang="zh-TW" sz="2800" b="0" i="1" smtClean="0">
                                  <a:solidFill>
                                    <a:srgbClr val="000000"/>
                                  </a:solidFill>
                                  <a:latin typeface="Cambria Math" panose="02040503050406030204" pitchFamily="18" charset="0"/>
                                  <a:cs typeface="Times New Roman" pitchFamily="18" charset="0"/>
                                </a:rPr>
                                <m:t>𝑡</m:t>
                              </m:r>
                              <m:r>
                                <a:rPr lang="en-US" altLang="zh-TW" sz="2800" b="0" i="1" smtClean="0">
                                  <a:solidFill>
                                    <a:srgbClr val="000000"/>
                                  </a:solidFill>
                                  <a:latin typeface="Cambria Math" panose="02040503050406030204" pitchFamily="18" charset="0"/>
                                  <a:cs typeface="Times New Roman" pitchFamily="18" charset="0"/>
                                </a:rPr>
                                <m:t>|&lt;</m:t>
                              </m:r>
                              <m:sSub>
                                <m:sSubPr>
                                  <m:ctrlPr>
                                    <a:rPr lang="en-US" altLang="zh-TW" sz="2800" b="0" i="1" smtClean="0">
                                      <a:solidFill>
                                        <a:srgbClr val="000000"/>
                                      </a:solidFill>
                                      <a:latin typeface="Cambria Math" panose="02040503050406030204" pitchFamily="18" charset="0"/>
                                      <a:cs typeface="Times New Roman" pitchFamily="18" charset="0"/>
                                    </a:rPr>
                                  </m:ctrlPr>
                                </m:sSubPr>
                                <m:e>
                                  <m:r>
                                    <a:rPr lang="en-US" altLang="zh-TW" sz="2800" b="0" i="1" smtClean="0">
                                      <a:solidFill>
                                        <a:srgbClr val="000000"/>
                                      </a:solidFill>
                                      <a:latin typeface="Cambria Math" panose="02040503050406030204" pitchFamily="18" charset="0"/>
                                      <a:cs typeface="Times New Roman" pitchFamily="18" charset="0"/>
                                    </a:rPr>
                                    <m:t>𝑇</m:t>
                                  </m:r>
                                </m:e>
                                <m:sub>
                                  <m:r>
                                    <a:rPr lang="en-US" altLang="zh-TW" sz="2800" b="0" i="1" smtClean="0">
                                      <a:solidFill>
                                        <a:srgbClr val="000000"/>
                                      </a:solidFill>
                                      <a:latin typeface="Cambria Math" panose="02040503050406030204" pitchFamily="18" charset="0"/>
                                      <a:cs typeface="Times New Roman" pitchFamily="18" charset="0"/>
                                    </a:rPr>
                                    <m:t>1</m:t>
                                  </m:r>
                                </m:sub>
                              </m:sSub>
                            </m:e>
                            <m:e>
                              <m:r>
                                <a:rPr lang="en-US" altLang="zh-TW" sz="2800" b="0" i="1" smtClean="0">
                                  <a:solidFill>
                                    <a:srgbClr val="000000"/>
                                  </a:solidFill>
                                  <a:latin typeface="Cambria Math" panose="02040503050406030204" pitchFamily="18" charset="0"/>
                                  <a:cs typeface="Times New Roman" pitchFamily="18" charset="0"/>
                                </a:rPr>
                                <m:t>      0, </m:t>
                              </m:r>
                              <m:sSub>
                                <m:sSubPr>
                                  <m:ctrlPr>
                                    <a:rPr lang="en-US" altLang="zh-TW" sz="2800" b="0" i="1" smtClean="0">
                                      <a:solidFill>
                                        <a:srgbClr val="000000"/>
                                      </a:solidFill>
                                      <a:latin typeface="Cambria Math" panose="02040503050406030204" pitchFamily="18" charset="0"/>
                                      <a:cs typeface="Times New Roman" pitchFamily="18" charset="0"/>
                                    </a:rPr>
                                  </m:ctrlPr>
                                </m:sSubPr>
                                <m:e>
                                  <m:r>
                                    <a:rPr lang="en-US" altLang="zh-TW" sz="2800" b="0" i="1" smtClean="0">
                                      <a:solidFill>
                                        <a:srgbClr val="000000"/>
                                      </a:solidFill>
                                      <a:latin typeface="Cambria Math" panose="02040503050406030204" pitchFamily="18" charset="0"/>
                                      <a:cs typeface="Times New Roman" pitchFamily="18" charset="0"/>
                                    </a:rPr>
                                    <m:t>     </m:t>
                                  </m:r>
                                  <m:r>
                                    <a:rPr lang="en-US" altLang="zh-TW" sz="2800" b="0" i="1" smtClean="0">
                                      <a:solidFill>
                                        <a:srgbClr val="000000"/>
                                      </a:solidFill>
                                      <a:latin typeface="Cambria Math" panose="02040503050406030204" pitchFamily="18" charset="0"/>
                                      <a:cs typeface="Times New Roman" pitchFamily="18" charset="0"/>
                                    </a:rPr>
                                    <m:t>𝑇</m:t>
                                  </m:r>
                                </m:e>
                                <m:sub>
                                  <m:r>
                                    <a:rPr lang="en-US" altLang="zh-TW" sz="2800" b="0" i="1" smtClean="0">
                                      <a:solidFill>
                                        <a:srgbClr val="000000"/>
                                      </a:solidFill>
                                      <a:latin typeface="Cambria Math" panose="02040503050406030204" pitchFamily="18" charset="0"/>
                                      <a:cs typeface="Times New Roman" pitchFamily="18" charset="0"/>
                                    </a:rPr>
                                    <m:t>1</m:t>
                                  </m:r>
                                </m:sub>
                              </m:sSub>
                              <m:r>
                                <a:rPr lang="en-US" altLang="zh-TW" sz="2800" b="0" i="1" smtClean="0">
                                  <a:solidFill>
                                    <a:srgbClr val="000000"/>
                                  </a:solidFill>
                                  <a:latin typeface="Cambria Math" panose="02040503050406030204" pitchFamily="18" charset="0"/>
                                  <a:cs typeface="Times New Roman" pitchFamily="18" charset="0"/>
                                </a:rPr>
                                <m:t>&lt;</m:t>
                              </m:r>
                              <m:d>
                                <m:dPr>
                                  <m:begChr m:val="|"/>
                                  <m:endChr m:val="|"/>
                                  <m:ctrlPr>
                                    <a:rPr lang="en-US" altLang="zh-TW" sz="2800" b="0" i="1" smtClean="0">
                                      <a:solidFill>
                                        <a:srgbClr val="000000"/>
                                      </a:solidFill>
                                      <a:latin typeface="Cambria Math" panose="02040503050406030204" pitchFamily="18" charset="0"/>
                                      <a:cs typeface="Times New Roman" pitchFamily="18" charset="0"/>
                                    </a:rPr>
                                  </m:ctrlPr>
                                </m:dPr>
                                <m:e>
                                  <m:r>
                                    <a:rPr lang="en-US" altLang="zh-TW" sz="2800" b="0" i="1" smtClean="0">
                                      <a:solidFill>
                                        <a:srgbClr val="000000"/>
                                      </a:solidFill>
                                      <a:latin typeface="Cambria Math" panose="02040503050406030204" pitchFamily="18" charset="0"/>
                                      <a:cs typeface="Times New Roman" pitchFamily="18" charset="0"/>
                                    </a:rPr>
                                    <m:t>𝑡</m:t>
                                  </m:r>
                                </m:e>
                              </m:d>
                              <m:r>
                                <a:rPr lang="en-US" altLang="zh-TW" sz="2800" b="0" i="1" smtClean="0">
                                  <a:solidFill>
                                    <a:srgbClr val="000000"/>
                                  </a:solidFill>
                                  <a:latin typeface="Cambria Math" panose="02040503050406030204" pitchFamily="18" charset="0"/>
                                  <a:cs typeface="Times New Roman" pitchFamily="18" charset="0"/>
                                </a:rPr>
                                <m:t>&lt;</m:t>
                              </m:r>
                              <m:f>
                                <m:fPr>
                                  <m:type m:val="skw"/>
                                  <m:ctrlPr>
                                    <a:rPr lang="en-US" altLang="zh-TW" sz="2800" b="0" i="1" smtClean="0">
                                      <a:solidFill>
                                        <a:srgbClr val="000000"/>
                                      </a:solidFill>
                                      <a:latin typeface="Cambria Math" panose="02040503050406030204" pitchFamily="18" charset="0"/>
                                      <a:cs typeface="Times New Roman" pitchFamily="18" charset="0"/>
                                    </a:rPr>
                                  </m:ctrlPr>
                                </m:fPr>
                                <m:num>
                                  <m:r>
                                    <a:rPr lang="en-US" altLang="zh-TW" sz="2800" b="0" i="1" smtClean="0">
                                      <a:solidFill>
                                        <a:srgbClr val="000000"/>
                                      </a:solidFill>
                                      <a:latin typeface="Cambria Math" panose="02040503050406030204" pitchFamily="18" charset="0"/>
                                      <a:cs typeface="Times New Roman" pitchFamily="18" charset="0"/>
                                    </a:rPr>
                                    <m:t>𝑇</m:t>
                                  </m:r>
                                </m:num>
                                <m:den>
                                  <m:r>
                                    <a:rPr lang="en-US" altLang="zh-TW" sz="2800" b="0" i="1" smtClean="0">
                                      <a:solidFill>
                                        <a:srgbClr val="000000"/>
                                      </a:solidFill>
                                      <a:latin typeface="Cambria Math" panose="02040503050406030204" pitchFamily="18" charset="0"/>
                                      <a:cs typeface="Times New Roman" pitchFamily="18" charset="0"/>
                                    </a:rPr>
                                    <m:t>2</m:t>
                                  </m:r>
                                </m:den>
                              </m:f>
                            </m:e>
                          </m:eqArr>
                        </m:e>
                      </m:d>
                    </m:oMath>
                  </m:oMathPara>
                </a14:m>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chemeClr val="tx1"/>
                  </a:solidFill>
                  <a:latin typeface="Cambria Math"/>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r>
                  <a:rPr lang="en-US" altLang="zh-CN" sz="2800" i="1" dirty="0">
                    <a:solidFill>
                      <a:schemeClr val="tx1"/>
                    </a:solidFill>
                    <a:latin typeface="Times New Roman" panose="02020603050405020304" pitchFamily="18" charset="0"/>
                    <a:cs typeface="Times New Roman" panose="02020603050405020304" pitchFamily="18" charset="0"/>
                  </a:rPr>
                  <a:t> </a:t>
                </a: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chemeClr val="tx1"/>
                  </a:solidFill>
                  <a:latin typeface="Times New Roman" panose="02020603050405020304" pitchFamily="18" charset="0"/>
                  <a:cs typeface="Times New Roman" panose="02020603050405020304" pitchFamily="18" charset="0"/>
                </a:endParaRPr>
              </a:p>
              <a:p>
                <a:pPr>
                  <a:buFont typeface="Arial" panose="020B0604020202020204" pitchFamily="34" charset="0"/>
                  <a:buChar char="•"/>
                </a:pPr>
                <a:endParaRPr lang="en-US" altLang="zh-TW"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dirty="0">
                  <a:solidFill>
                    <a:srgbClr val="000000"/>
                  </a:solidFill>
                  <a:latin typeface="Times New Roman" pitchFamily="18" charset="0"/>
                  <a:cs typeface="Times New Roman" pitchFamily="18" charset="0"/>
                </a:endParaRPr>
              </a:p>
              <a:p>
                <a:pPr marL="0" indent="0">
                  <a:buNone/>
                </a:pPr>
                <a:endParaRPr lang="en-US" altLang="zh-CN"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kumimoji="0" lang="zh-TW" altLang="en-US" sz="2800" dirty="0">
                  <a:solidFill>
                    <a:srgbClr val="000000"/>
                  </a:solidFill>
                  <a:latin typeface="Times New Roman" pitchFamily="18" charset="0"/>
                  <a:cs typeface="Times New Roman" pitchFamily="18" charset="0"/>
                </a:endParaRPr>
              </a:p>
              <a:p>
                <a:pPr marL="0" indent="0">
                  <a:buNone/>
                </a:pPr>
                <a:endParaRPr lang="en-US" altLang="zh-CN" sz="2800" dirty="0">
                  <a:solidFill>
                    <a:schemeClr val="tx1"/>
                  </a:solidFill>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endParaRPr lang="en-US" altLang="zh-CN"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CN" sz="28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3" name="内容占位符 2">
                <a:extLst>
                  <a:ext uri="{FF2B5EF4-FFF2-40B4-BE49-F238E27FC236}">
                    <a16:creationId xmlns:a16="http://schemas.microsoft.com/office/drawing/2014/main" id="{4540E06A-412C-CE41-9E57-121FB374F2B8}"/>
                  </a:ext>
                </a:extLst>
              </p:cNvPr>
              <p:cNvSpPr>
                <a:spLocks noGrp="1" noRot="1" noChangeAspect="1" noMove="1" noResize="1" noEditPoints="1" noAdjustHandles="1" noChangeArrowheads="1" noChangeShapeType="1" noTextEdit="1"/>
              </p:cNvSpPr>
              <p:nvPr>
                <p:ph idx="1"/>
              </p:nvPr>
            </p:nvSpPr>
            <p:spPr>
              <a:xfrm>
                <a:off x="479376" y="1043252"/>
                <a:ext cx="11418776" cy="5113282"/>
              </a:xfrm>
              <a:blipFill>
                <a:blip r:embed="rId3"/>
                <a:stretch>
                  <a:fillRect l="-1922" t="-2026"/>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id="{85E636C3-A315-5A44-AEB6-E49847757912}"/>
              </a:ext>
            </a:extLst>
          </p:cNvPr>
          <p:cNvSpPr>
            <a:spLocks noGrp="1"/>
          </p:cNvSpPr>
          <p:nvPr>
            <p:ph type="sldNum" sz="quarter" idx="12"/>
          </p:nvPr>
        </p:nvSpPr>
        <p:spPr/>
        <p:txBody>
          <a:bodyPr/>
          <a:lstStyle/>
          <a:p>
            <a:fld id="{89DB14B3-731A-4352-BC82-B1993596BD11}" type="slidenum">
              <a:rPr lang="zh-CN" altLang="en-US" smtClean="0"/>
              <a:pPr/>
              <a:t>39</a:t>
            </a:fld>
            <a:endParaRPr lang="zh-CN" altLang="en-US" dirty="0"/>
          </a:p>
        </p:txBody>
      </p:sp>
      <p:pic>
        <p:nvPicPr>
          <p:cNvPr id="5" name="图片 4">
            <a:extLst>
              <a:ext uri="{FF2B5EF4-FFF2-40B4-BE49-F238E27FC236}">
                <a16:creationId xmlns:a16="http://schemas.microsoft.com/office/drawing/2014/main" id="{842E5174-A88B-4548-B87B-206BBDEF8AF1}"/>
              </a:ext>
            </a:extLst>
          </p:cNvPr>
          <p:cNvPicPr>
            <a:picLocks noChangeAspect="1"/>
          </p:cNvPicPr>
          <p:nvPr/>
        </p:nvPicPr>
        <p:blipFill>
          <a:blip r:embed="rId4"/>
          <a:stretch>
            <a:fillRect/>
          </a:stretch>
        </p:blipFill>
        <p:spPr>
          <a:xfrm>
            <a:off x="120746" y="3980908"/>
            <a:ext cx="11987320" cy="2616744"/>
          </a:xfrm>
          <a:prstGeom prst="rect">
            <a:avLst/>
          </a:prstGeom>
        </p:spPr>
      </p:pic>
    </p:spTree>
    <p:extLst>
      <p:ext uri="{BB962C8B-B14F-4D97-AF65-F5344CB8AC3E}">
        <p14:creationId xmlns:p14="http://schemas.microsoft.com/office/powerpoint/2010/main" val="2890583505"/>
      </p:ext>
    </p:extLst>
  </p:cSld>
  <p:clrMapOvr>
    <a:masterClrMapping/>
  </p:clrMapOvr>
  <p:transition spd="med">
    <p:cut/>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25C303-6879-D547-8125-F07718E64B38}"/>
              </a:ext>
            </a:extLst>
          </p:cNvPr>
          <p:cNvSpPr>
            <a:spLocks noGrp="1"/>
          </p:cNvSpPr>
          <p:nvPr>
            <p:ph type="title"/>
          </p:nvPr>
        </p:nvSpPr>
        <p:spPr>
          <a:xfrm>
            <a:off x="660400" y="228602"/>
            <a:ext cx="10657633" cy="784225"/>
          </a:xfrm>
        </p:spPr>
        <p:txBody>
          <a:bodyPr/>
          <a:lstStyle/>
          <a:p>
            <a:r>
              <a:rPr lang="en-US" altLang="zh-CN" sz="3200" dirty="0">
                <a:solidFill>
                  <a:schemeClr val="tx1"/>
                </a:solidFill>
                <a:latin typeface="Times New Roman" panose="02020603050405020304" pitchFamily="18" charset="0"/>
                <a:cs typeface="Times New Roman" panose="02020603050405020304" pitchFamily="18" charset="0"/>
              </a:rPr>
              <a:t>Time/Frequency Domain</a:t>
            </a:r>
          </a:p>
        </p:txBody>
      </p:sp>
      <p:sp>
        <p:nvSpPr>
          <p:cNvPr id="3" name="内容占位符 2">
            <a:extLst>
              <a:ext uri="{FF2B5EF4-FFF2-40B4-BE49-F238E27FC236}">
                <a16:creationId xmlns:a16="http://schemas.microsoft.com/office/drawing/2014/main" id="{4540E06A-412C-CE41-9E57-121FB374F2B8}"/>
              </a:ext>
            </a:extLst>
          </p:cNvPr>
          <p:cNvSpPr>
            <a:spLocks noGrp="1"/>
          </p:cNvSpPr>
          <p:nvPr>
            <p:ph idx="1"/>
          </p:nvPr>
        </p:nvSpPr>
        <p:spPr>
          <a:xfrm>
            <a:off x="564618" y="1189947"/>
            <a:ext cx="10213767" cy="1509710"/>
          </a:xfrm>
        </p:spPr>
        <p:txBody>
          <a:bodyPr/>
          <a:lstStyle/>
          <a:p>
            <a:pPr marL="0" indent="0">
              <a:buNone/>
            </a:pPr>
            <a:r>
              <a:rPr lang="en-US" altLang="zh-CN" sz="2800" dirty="0">
                <a:solidFill>
                  <a:schemeClr val="tx1"/>
                </a:solidFill>
                <a:latin typeface="Times New Roman" panose="02020603050405020304" pitchFamily="18" charset="0"/>
                <a:cs typeface="Times New Roman" panose="02020603050405020304" pitchFamily="18" charset="0"/>
              </a:rPr>
              <a:t>Time domain signal</a:t>
            </a:r>
            <a:r>
              <a:rPr lang="zh-CN" altLang="en-US" sz="2800" dirty="0">
                <a:solidFill>
                  <a:schemeClr val="tx1"/>
                </a:solidFill>
                <a:latin typeface="Times New Roman" panose="02020603050405020304" pitchFamily="18" charset="0"/>
                <a:cs typeface="Times New Roman" panose="02020603050405020304" pitchFamily="18" charset="0"/>
              </a:rPr>
              <a:t>（时域）</a:t>
            </a:r>
            <a:endParaRPr lang="en-US" altLang="zh-CN" sz="2800" dirty="0">
              <a:solidFill>
                <a:schemeClr val="tx1"/>
              </a:solidFill>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US" altLang="zh-CN" sz="2800" dirty="0">
                <a:solidFill>
                  <a:schemeClr val="tx1"/>
                </a:solidFill>
                <a:latin typeface="Times New Roman" panose="02020603050405020304" pitchFamily="18" charset="0"/>
                <a:cs typeface="Times New Roman" panose="02020603050405020304" pitchFamily="18" charset="0"/>
              </a:rPr>
              <a:t>A </a:t>
            </a:r>
            <a:r>
              <a:rPr lang="en-US" altLang="zh-CN" sz="2800" i="1" dirty="0">
                <a:solidFill>
                  <a:schemeClr val="tx1"/>
                </a:solidFill>
                <a:latin typeface="Times New Roman" panose="02020603050405020304" pitchFamily="18" charset="0"/>
                <a:cs typeface="Times New Roman" panose="02020603050405020304" pitchFamily="18" charset="0"/>
              </a:rPr>
              <a:t>signal </a:t>
            </a:r>
            <a:r>
              <a:rPr lang="en-US" altLang="zh-CN" sz="2800" dirty="0">
                <a:solidFill>
                  <a:schemeClr val="tx1"/>
                </a:solidFill>
                <a:latin typeface="Times New Roman" panose="02020603050405020304" pitchFamily="18" charset="0"/>
                <a:cs typeface="Times New Roman" panose="02020603050405020304" pitchFamily="18" charset="0"/>
              </a:rPr>
              <a:t>is a function, in the mathematical sense, normally a function of time.</a:t>
            </a:r>
            <a:r>
              <a:rPr lang="zh-CN" altLang="zh-CN" sz="2000" dirty="0">
                <a:effectLst/>
                <a:ea typeface="Segoe UI Web (West European)"/>
              </a:rPr>
              <a:t>在数学意义上，信号是一种函数，通常是时间的函数。</a:t>
            </a:r>
          </a:p>
          <a:p>
            <a:pPr marL="457200" indent="-457200">
              <a:buFont typeface="Arial" panose="020B0604020202020204" pitchFamily="34" charset="0"/>
              <a:buChar char="•"/>
            </a:pPr>
            <a:endParaRPr lang="en-US" altLang="zh-CN" sz="2800" dirty="0">
              <a:solidFill>
                <a:schemeClr val="tx1"/>
              </a:solidFill>
              <a:latin typeface="Times New Roman" panose="02020603050405020304" pitchFamily="18" charset="0"/>
              <a:cs typeface="Times New Roman" panose="02020603050405020304" pitchFamily="18" charset="0"/>
            </a:endParaRPr>
          </a:p>
        </p:txBody>
      </p:sp>
      <p:sp>
        <p:nvSpPr>
          <p:cNvPr id="4" name="灯片编号占位符 3">
            <a:extLst>
              <a:ext uri="{FF2B5EF4-FFF2-40B4-BE49-F238E27FC236}">
                <a16:creationId xmlns:a16="http://schemas.microsoft.com/office/drawing/2014/main" id="{85E636C3-A315-5A44-AEB6-E49847757912}"/>
              </a:ext>
            </a:extLst>
          </p:cNvPr>
          <p:cNvSpPr>
            <a:spLocks noGrp="1"/>
          </p:cNvSpPr>
          <p:nvPr>
            <p:ph type="sldNum" sz="quarter" idx="12"/>
          </p:nvPr>
        </p:nvSpPr>
        <p:spPr/>
        <p:txBody>
          <a:bodyPr/>
          <a:lstStyle/>
          <a:p>
            <a:fld id="{89DB14B3-731A-4352-BC82-B1993596BD11}" type="slidenum">
              <a:rPr lang="zh-CN" altLang="en-US" smtClean="0"/>
              <a:pPr/>
              <a:t>4</a:t>
            </a:fld>
            <a:endParaRPr lang="zh-CN" altLang="en-US" dirty="0"/>
          </a:p>
        </p:txBody>
      </p:sp>
      <p:grpSp>
        <p:nvGrpSpPr>
          <p:cNvPr id="18" name="组合 17">
            <a:extLst>
              <a:ext uri="{FF2B5EF4-FFF2-40B4-BE49-F238E27FC236}">
                <a16:creationId xmlns:a16="http://schemas.microsoft.com/office/drawing/2014/main" id="{49F6AEF0-3366-4526-A908-9DEAEFADEF83}"/>
              </a:ext>
            </a:extLst>
          </p:cNvPr>
          <p:cNvGrpSpPr/>
          <p:nvPr/>
        </p:nvGrpSpPr>
        <p:grpSpPr>
          <a:xfrm>
            <a:off x="3129239" y="2979575"/>
            <a:ext cx="5230989" cy="2415071"/>
            <a:chOff x="3378344" y="2621373"/>
            <a:chExt cx="4748620" cy="1753058"/>
          </a:xfrm>
        </p:grpSpPr>
        <p:pic>
          <p:nvPicPr>
            <p:cNvPr id="12" name="圖片 2">
              <a:extLst>
                <a:ext uri="{FF2B5EF4-FFF2-40B4-BE49-F238E27FC236}">
                  <a16:creationId xmlns:a16="http://schemas.microsoft.com/office/drawing/2014/main" id="{C4217633-9B54-4ECB-B67C-A19830C258E0}"/>
                </a:ext>
              </a:extLst>
            </p:cNvPr>
            <p:cNvPicPr>
              <a:picLocks noChangeAspect="1"/>
            </p:cNvPicPr>
            <p:nvPr/>
          </p:nvPicPr>
          <p:blipFill rotWithShape="1">
            <a:blip r:embed="rId3">
              <a:extLst>
                <a:ext uri="{28A0092B-C50C-407E-A947-70E740481C1C}">
                  <a14:useLocalDpi xmlns:a14="http://schemas.microsoft.com/office/drawing/2010/main" val="0"/>
                </a:ext>
              </a:extLst>
            </a:blip>
            <a:srcRect b="51339"/>
            <a:stretch/>
          </p:blipFill>
          <p:spPr>
            <a:xfrm>
              <a:off x="3378344" y="2864721"/>
              <a:ext cx="4463400" cy="1509710"/>
            </a:xfrm>
            <a:prstGeom prst="rect">
              <a:avLst/>
            </a:prstGeom>
          </p:spPr>
        </p:pic>
        <mc:AlternateContent xmlns:mc="http://schemas.openxmlformats.org/markup-compatibility/2006" xmlns:a14="http://schemas.microsoft.com/office/drawing/2010/main">
          <mc:Choice Requires="a14">
            <p:sp>
              <p:nvSpPr>
                <p:cNvPr id="13" name="文字方塊 3">
                  <a:extLst>
                    <a:ext uri="{FF2B5EF4-FFF2-40B4-BE49-F238E27FC236}">
                      <a16:creationId xmlns:a16="http://schemas.microsoft.com/office/drawing/2014/main" id="{8087B860-36B6-4BD8-ADEE-AECA3DDE236C}"/>
                    </a:ext>
                  </a:extLst>
                </p:cNvPr>
                <p:cNvSpPr txBox="1"/>
                <p:nvPr/>
              </p:nvSpPr>
              <p:spPr>
                <a:xfrm>
                  <a:off x="5686175" y="2621373"/>
                  <a:ext cx="1581695" cy="916015"/>
                </a:xfrm>
                <a:prstGeom prst="rect">
                  <a:avLst/>
                </a:prstGeom>
                <a:noFill/>
              </p:spPr>
              <p:txBody>
                <a:bodyPr wrap="square" rtlCol="0">
                  <a:spAutoFit/>
                </a:bodyPr>
                <a:lstStyle>
                  <a:defPPr>
                    <a:defRPr lang="zh-TW"/>
                  </a:defPPr>
                  <a:lvl1pPr algn="l" rtl="0" fontAlgn="base">
                    <a:spcBef>
                      <a:spcPct val="0"/>
                    </a:spcBef>
                    <a:spcAft>
                      <a:spcPct val="0"/>
                    </a:spcAft>
                    <a:defRPr kumimoji="1" kern="1200">
                      <a:solidFill>
                        <a:schemeClr val="tx1"/>
                      </a:solidFill>
                      <a:latin typeface="Calibri" pitchFamily="34" charset="0"/>
                      <a:ea typeface="新細明體" pitchFamily="18" charset="-120"/>
                      <a:cs typeface="+mn-cs"/>
                    </a:defRPr>
                  </a:lvl1pPr>
                  <a:lvl2pPr marL="457200" algn="l" rtl="0" fontAlgn="base">
                    <a:spcBef>
                      <a:spcPct val="0"/>
                    </a:spcBef>
                    <a:spcAft>
                      <a:spcPct val="0"/>
                    </a:spcAft>
                    <a:defRPr kumimoji="1" kern="1200">
                      <a:solidFill>
                        <a:schemeClr val="tx1"/>
                      </a:solidFill>
                      <a:latin typeface="Calibri" pitchFamily="34" charset="0"/>
                      <a:ea typeface="新細明體" pitchFamily="18" charset="-120"/>
                      <a:cs typeface="+mn-cs"/>
                    </a:defRPr>
                  </a:lvl2pPr>
                  <a:lvl3pPr marL="914400" algn="l" rtl="0" fontAlgn="base">
                    <a:spcBef>
                      <a:spcPct val="0"/>
                    </a:spcBef>
                    <a:spcAft>
                      <a:spcPct val="0"/>
                    </a:spcAft>
                    <a:defRPr kumimoji="1" kern="1200">
                      <a:solidFill>
                        <a:schemeClr val="tx1"/>
                      </a:solidFill>
                      <a:latin typeface="Calibri" pitchFamily="34" charset="0"/>
                      <a:ea typeface="新細明體" pitchFamily="18" charset="-120"/>
                      <a:cs typeface="+mn-cs"/>
                    </a:defRPr>
                  </a:lvl3pPr>
                  <a:lvl4pPr marL="1371600" algn="l" rtl="0" fontAlgn="base">
                    <a:spcBef>
                      <a:spcPct val="0"/>
                    </a:spcBef>
                    <a:spcAft>
                      <a:spcPct val="0"/>
                    </a:spcAft>
                    <a:defRPr kumimoji="1" kern="1200">
                      <a:solidFill>
                        <a:schemeClr val="tx1"/>
                      </a:solidFill>
                      <a:latin typeface="Calibri" pitchFamily="34" charset="0"/>
                      <a:ea typeface="新細明體" pitchFamily="18" charset="-120"/>
                      <a:cs typeface="+mn-cs"/>
                    </a:defRPr>
                  </a:lvl4pPr>
                  <a:lvl5pPr marL="1828800" algn="l" rtl="0" fontAlgn="base">
                    <a:spcBef>
                      <a:spcPct val="0"/>
                    </a:spcBef>
                    <a:spcAft>
                      <a:spcPct val="0"/>
                    </a:spcAft>
                    <a:defRPr kumimoji="1" kern="1200">
                      <a:solidFill>
                        <a:schemeClr val="tx1"/>
                      </a:solidFill>
                      <a:latin typeface="Calibri" pitchFamily="34" charset="0"/>
                      <a:ea typeface="新細明體" pitchFamily="18" charset="-120"/>
                      <a:cs typeface="+mn-cs"/>
                    </a:defRPr>
                  </a:lvl5pPr>
                  <a:lvl6pPr marL="2286000" algn="l" defTabSz="914400" rtl="0" eaLnBrk="1" latinLnBrk="0" hangingPunct="1">
                    <a:defRPr kumimoji="1" kern="1200">
                      <a:solidFill>
                        <a:schemeClr val="tx1"/>
                      </a:solidFill>
                      <a:latin typeface="Calibri" pitchFamily="34" charset="0"/>
                      <a:ea typeface="新細明體" pitchFamily="18" charset="-120"/>
                      <a:cs typeface="+mn-cs"/>
                    </a:defRPr>
                  </a:lvl6pPr>
                  <a:lvl7pPr marL="2743200" algn="l" defTabSz="914400" rtl="0" eaLnBrk="1" latinLnBrk="0" hangingPunct="1">
                    <a:defRPr kumimoji="1" kern="1200">
                      <a:solidFill>
                        <a:schemeClr val="tx1"/>
                      </a:solidFill>
                      <a:latin typeface="Calibri" pitchFamily="34" charset="0"/>
                      <a:ea typeface="新細明體" pitchFamily="18" charset="-120"/>
                      <a:cs typeface="+mn-cs"/>
                    </a:defRPr>
                  </a:lvl7pPr>
                  <a:lvl8pPr marL="3200400" algn="l" defTabSz="914400" rtl="0" eaLnBrk="1" latinLnBrk="0" hangingPunct="1">
                    <a:defRPr kumimoji="1" kern="1200">
                      <a:solidFill>
                        <a:schemeClr val="tx1"/>
                      </a:solidFill>
                      <a:latin typeface="Calibri" pitchFamily="34" charset="0"/>
                      <a:ea typeface="新細明體" pitchFamily="18" charset="-120"/>
                      <a:cs typeface="+mn-cs"/>
                    </a:defRPr>
                  </a:lvl8pPr>
                  <a:lvl9pPr marL="3657600" algn="l" defTabSz="914400" rtl="0" eaLnBrk="1" latinLnBrk="0" hangingPunct="1">
                    <a:defRPr kumimoji="1" kern="1200">
                      <a:solidFill>
                        <a:schemeClr val="tx1"/>
                      </a:solidFill>
                      <a:latin typeface="Calibri" pitchFamily="34" charset="0"/>
                      <a:ea typeface="新細明體" pitchFamily="18" charset="-120"/>
                      <a:cs typeface="+mn-cs"/>
                    </a:defRPr>
                  </a:lvl9pPr>
                </a:lstStyle>
                <a:p>
                  <a:pPr/>
                  <a14:m>
                    <m:oMathPara xmlns:m="http://schemas.openxmlformats.org/officeDocument/2006/math">
                      <m:oMathParaPr>
                        <m:jc m:val="left"/>
                      </m:oMathParaPr>
                      <m:oMath xmlns:m="http://schemas.openxmlformats.org/officeDocument/2006/math">
                        <m:r>
                          <a:rPr lang="en-US" altLang="zh-TW" sz="2400" b="0" i="1" smtClean="0">
                            <a:latin typeface="Cambria Math"/>
                          </a:rPr>
                          <m:t>𝑥</m:t>
                        </m:r>
                        <m:r>
                          <a:rPr lang="en-US" altLang="zh-TW" sz="2400" b="0" i="1" smtClean="0">
                            <a:latin typeface="Cambria Math"/>
                          </a:rPr>
                          <m:t>(</m:t>
                        </m:r>
                        <m:r>
                          <a:rPr lang="en-US" altLang="zh-TW" sz="2400" b="0" i="1" smtClean="0">
                            <a:latin typeface="Cambria Math"/>
                          </a:rPr>
                          <m:t>𝑡</m:t>
                        </m:r>
                        <m:r>
                          <a:rPr lang="en-US" altLang="zh-TW" sz="2400" b="0" i="1" smtClean="0">
                            <a:latin typeface="Cambria Math"/>
                          </a:rPr>
                          <m:t>)</m:t>
                        </m:r>
                      </m:oMath>
                    </m:oMathPara>
                  </a14:m>
                  <a:endParaRPr lang="zh-TW" altLang="en-US" sz="2400" dirty="0"/>
                </a:p>
              </p:txBody>
            </p:sp>
          </mc:Choice>
          <mc:Fallback xmlns="">
            <p:sp>
              <p:nvSpPr>
                <p:cNvPr id="13" name="文字方塊 3">
                  <a:extLst>
                    <a:ext uri="{FF2B5EF4-FFF2-40B4-BE49-F238E27FC236}">
                      <a16:creationId xmlns:a16="http://schemas.microsoft.com/office/drawing/2014/main" id="{8087B860-36B6-4BD8-ADEE-AECA3DDE236C}"/>
                    </a:ext>
                  </a:extLst>
                </p:cNvPr>
                <p:cNvSpPr txBox="1">
                  <a:spLocks noRot="1" noChangeAspect="1" noMove="1" noResize="1" noEditPoints="1" noAdjustHandles="1" noChangeArrowheads="1" noChangeShapeType="1" noTextEdit="1"/>
                </p:cNvSpPr>
                <p:nvPr/>
              </p:nvSpPr>
              <p:spPr>
                <a:xfrm>
                  <a:off x="5686175" y="2621373"/>
                  <a:ext cx="1581695" cy="916015"/>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文字方塊 11">
                  <a:extLst>
                    <a:ext uri="{FF2B5EF4-FFF2-40B4-BE49-F238E27FC236}">
                      <a16:creationId xmlns:a16="http://schemas.microsoft.com/office/drawing/2014/main" id="{8061C8BC-67BE-45E4-A832-9B2877572FFB}"/>
                    </a:ext>
                  </a:extLst>
                </p:cNvPr>
                <p:cNvSpPr txBox="1"/>
                <p:nvPr/>
              </p:nvSpPr>
              <p:spPr>
                <a:xfrm>
                  <a:off x="7464913" y="3212853"/>
                  <a:ext cx="662051" cy="916015"/>
                </a:xfrm>
                <a:prstGeom prst="rect">
                  <a:avLst/>
                </a:prstGeom>
                <a:noFill/>
              </p:spPr>
              <p:txBody>
                <a:bodyPr wrap="square" rtlCol="0">
                  <a:spAutoFit/>
                </a:bodyPr>
                <a:lstStyle>
                  <a:defPPr>
                    <a:defRPr lang="zh-TW"/>
                  </a:defPPr>
                  <a:lvl1pPr algn="l" rtl="0" fontAlgn="base">
                    <a:spcBef>
                      <a:spcPct val="0"/>
                    </a:spcBef>
                    <a:spcAft>
                      <a:spcPct val="0"/>
                    </a:spcAft>
                    <a:defRPr kumimoji="1" kern="1200">
                      <a:solidFill>
                        <a:schemeClr val="tx1"/>
                      </a:solidFill>
                      <a:latin typeface="Calibri" pitchFamily="34" charset="0"/>
                      <a:ea typeface="新細明體" pitchFamily="18" charset="-120"/>
                      <a:cs typeface="+mn-cs"/>
                    </a:defRPr>
                  </a:lvl1pPr>
                  <a:lvl2pPr marL="457200" algn="l" rtl="0" fontAlgn="base">
                    <a:spcBef>
                      <a:spcPct val="0"/>
                    </a:spcBef>
                    <a:spcAft>
                      <a:spcPct val="0"/>
                    </a:spcAft>
                    <a:defRPr kumimoji="1" kern="1200">
                      <a:solidFill>
                        <a:schemeClr val="tx1"/>
                      </a:solidFill>
                      <a:latin typeface="Calibri" pitchFamily="34" charset="0"/>
                      <a:ea typeface="新細明體" pitchFamily="18" charset="-120"/>
                      <a:cs typeface="+mn-cs"/>
                    </a:defRPr>
                  </a:lvl2pPr>
                  <a:lvl3pPr marL="914400" algn="l" rtl="0" fontAlgn="base">
                    <a:spcBef>
                      <a:spcPct val="0"/>
                    </a:spcBef>
                    <a:spcAft>
                      <a:spcPct val="0"/>
                    </a:spcAft>
                    <a:defRPr kumimoji="1" kern="1200">
                      <a:solidFill>
                        <a:schemeClr val="tx1"/>
                      </a:solidFill>
                      <a:latin typeface="Calibri" pitchFamily="34" charset="0"/>
                      <a:ea typeface="新細明體" pitchFamily="18" charset="-120"/>
                      <a:cs typeface="+mn-cs"/>
                    </a:defRPr>
                  </a:lvl3pPr>
                  <a:lvl4pPr marL="1371600" algn="l" rtl="0" fontAlgn="base">
                    <a:spcBef>
                      <a:spcPct val="0"/>
                    </a:spcBef>
                    <a:spcAft>
                      <a:spcPct val="0"/>
                    </a:spcAft>
                    <a:defRPr kumimoji="1" kern="1200">
                      <a:solidFill>
                        <a:schemeClr val="tx1"/>
                      </a:solidFill>
                      <a:latin typeface="Calibri" pitchFamily="34" charset="0"/>
                      <a:ea typeface="新細明體" pitchFamily="18" charset="-120"/>
                      <a:cs typeface="+mn-cs"/>
                    </a:defRPr>
                  </a:lvl4pPr>
                  <a:lvl5pPr marL="1828800" algn="l" rtl="0" fontAlgn="base">
                    <a:spcBef>
                      <a:spcPct val="0"/>
                    </a:spcBef>
                    <a:spcAft>
                      <a:spcPct val="0"/>
                    </a:spcAft>
                    <a:defRPr kumimoji="1" kern="1200">
                      <a:solidFill>
                        <a:schemeClr val="tx1"/>
                      </a:solidFill>
                      <a:latin typeface="Calibri" pitchFamily="34" charset="0"/>
                      <a:ea typeface="新細明體" pitchFamily="18" charset="-120"/>
                      <a:cs typeface="+mn-cs"/>
                    </a:defRPr>
                  </a:lvl5pPr>
                  <a:lvl6pPr marL="2286000" algn="l" defTabSz="914400" rtl="0" eaLnBrk="1" latinLnBrk="0" hangingPunct="1">
                    <a:defRPr kumimoji="1" kern="1200">
                      <a:solidFill>
                        <a:schemeClr val="tx1"/>
                      </a:solidFill>
                      <a:latin typeface="Calibri" pitchFamily="34" charset="0"/>
                      <a:ea typeface="新細明體" pitchFamily="18" charset="-120"/>
                      <a:cs typeface="+mn-cs"/>
                    </a:defRPr>
                  </a:lvl6pPr>
                  <a:lvl7pPr marL="2743200" algn="l" defTabSz="914400" rtl="0" eaLnBrk="1" latinLnBrk="0" hangingPunct="1">
                    <a:defRPr kumimoji="1" kern="1200">
                      <a:solidFill>
                        <a:schemeClr val="tx1"/>
                      </a:solidFill>
                      <a:latin typeface="Calibri" pitchFamily="34" charset="0"/>
                      <a:ea typeface="新細明體" pitchFamily="18" charset="-120"/>
                      <a:cs typeface="+mn-cs"/>
                    </a:defRPr>
                  </a:lvl7pPr>
                  <a:lvl8pPr marL="3200400" algn="l" defTabSz="914400" rtl="0" eaLnBrk="1" latinLnBrk="0" hangingPunct="1">
                    <a:defRPr kumimoji="1" kern="1200">
                      <a:solidFill>
                        <a:schemeClr val="tx1"/>
                      </a:solidFill>
                      <a:latin typeface="Calibri" pitchFamily="34" charset="0"/>
                      <a:ea typeface="新細明體" pitchFamily="18" charset="-120"/>
                      <a:cs typeface="+mn-cs"/>
                    </a:defRPr>
                  </a:lvl8pPr>
                  <a:lvl9pPr marL="3657600" algn="l" defTabSz="914400" rtl="0" eaLnBrk="1" latinLnBrk="0" hangingPunct="1">
                    <a:defRPr kumimoji="1" kern="1200">
                      <a:solidFill>
                        <a:schemeClr val="tx1"/>
                      </a:solidFill>
                      <a:latin typeface="Calibri" pitchFamily="34" charset="0"/>
                      <a:ea typeface="新細明體" pitchFamily="18" charset="-120"/>
                      <a:cs typeface="+mn-cs"/>
                    </a:defRPr>
                  </a:lvl9pPr>
                </a:lstStyle>
                <a:p>
                  <a:pPr/>
                  <a14:m>
                    <m:oMathPara xmlns:m="http://schemas.openxmlformats.org/officeDocument/2006/math">
                      <m:oMathParaPr>
                        <m:jc m:val="left"/>
                      </m:oMathParaPr>
                      <m:oMath xmlns:m="http://schemas.openxmlformats.org/officeDocument/2006/math">
                        <m:r>
                          <a:rPr lang="en-US" altLang="zh-TW" sz="2400" b="0" i="1" smtClean="0">
                            <a:latin typeface="Cambria Math"/>
                          </a:rPr>
                          <m:t>𝑡</m:t>
                        </m:r>
                      </m:oMath>
                    </m:oMathPara>
                  </a14:m>
                  <a:endParaRPr lang="zh-TW" altLang="en-US" sz="2400" dirty="0"/>
                </a:p>
              </p:txBody>
            </p:sp>
          </mc:Choice>
          <mc:Fallback xmlns="">
            <p:sp>
              <p:nvSpPr>
                <p:cNvPr id="15" name="文字方塊 11">
                  <a:extLst>
                    <a:ext uri="{FF2B5EF4-FFF2-40B4-BE49-F238E27FC236}">
                      <a16:creationId xmlns:a16="http://schemas.microsoft.com/office/drawing/2014/main" id="{8061C8BC-67BE-45E4-A832-9B2877572FFB}"/>
                    </a:ext>
                  </a:extLst>
                </p:cNvPr>
                <p:cNvSpPr txBox="1">
                  <a:spLocks noRot="1" noChangeAspect="1" noMove="1" noResize="1" noEditPoints="1" noAdjustHandles="1" noChangeArrowheads="1" noChangeShapeType="1" noTextEdit="1"/>
                </p:cNvSpPr>
                <p:nvPr/>
              </p:nvSpPr>
              <p:spPr>
                <a:xfrm>
                  <a:off x="7464913" y="3212853"/>
                  <a:ext cx="662051" cy="916015"/>
                </a:xfrm>
                <a:prstGeom prst="rect">
                  <a:avLst/>
                </a:prstGeom>
                <a:blipFill>
                  <a:blip r:embed="rId5"/>
                  <a:stretch>
                    <a:fillRect l="-840"/>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3663687907"/>
      </p:ext>
    </p:extLst>
  </p:cSld>
  <p:clrMapOvr>
    <a:masterClrMapping/>
  </p:clrMapOvr>
  <p:transition spd="med">
    <p:cut/>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25C303-6879-D547-8125-F07718E64B38}"/>
              </a:ext>
            </a:extLst>
          </p:cNvPr>
          <p:cNvSpPr>
            <a:spLocks noGrp="1"/>
          </p:cNvSpPr>
          <p:nvPr>
            <p:ph type="title"/>
          </p:nvPr>
        </p:nvSpPr>
        <p:spPr>
          <a:xfrm>
            <a:off x="660400" y="228602"/>
            <a:ext cx="10657633" cy="784225"/>
          </a:xfrm>
        </p:spPr>
        <p:txBody>
          <a:bodyPr/>
          <a:lstStyle/>
          <a:p>
            <a:r>
              <a:rPr lang="en-US" altLang="zh-CN" sz="3200" dirty="0">
                <a:solidFill>
                  <a:schemeClr val="tx1"/>
                </a:solidFill>
                <a:latin typeface="Times New Roman" panose="02020603050405020304" pitchFamily="18" charset="0"/>
                <a:cs typeface="Times New Roman" panose="02020603050405020304" pitchFamily="18" charset="0"/>
              </a:rPr>
              <a:t>Fourier Series Representation</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4540E06A-412C-CE41-9E57-121FB374F2B8}"/>
                  </a:ext>
                </a:extLst>
              </p:cNvPr>
              <p:cNvSpPr>
                <a:spLocks noGrp="1"/>
              </p:cNvSpPr>
              <p:nvPr>
                <p:ph idx="1"/>
              </p:nvPr>
            </p:nvSpPr>
            <p:spPr>
              <a:xfrm>
                <a:off x="479376" y="1112869"/>
                <a:ext cx="11418776" cy="5113282"/>
              </a:xfrm>
            </p:spPr>
            <p:txBody>
              <a:bodyPr/>
              <a:lstStyle/>
              <a:p>
                <a:pPr marL="0" indent="0">
                  <a:buNone/>
                </a:pPr>
                <a14:m>
                  <m:oMathPara xmlns:m="http://schemas.openxmlformats.org/officeDocument/2006/math">
                    <m:oMathParaPr>
                      <m:jc m:val="centerGroup"/>
                    </m:oMathParaPr>
                    <m:oMath xmlns:m="http://schemas.openxmlformats.org/officeDocument/2006/math">
                      <m:r>
                        <a:rPr lang="en-US" altLang="zh-TW" sz="2800" i="1" smtClean="0">
                          <a:solidFill>
                            <a:srgbClr val="000000"/>
                          </a:solidFill>
                          <a:latin typeface="Cambria Math"/>
                          <a:cs typeface="Times New Roman" pitchFamily="18" charset="0"/>
                        </a:rPr>
                        <m:t>𝑥</m:t>
                      </m:r>
                      <m:d>
                        <m:dPr>
                          <m:ctrlPr>
                            <a:rPr lang="en-US" altLang="zh-TW" sz="2800" i="1">
                              <a:solidFill>
                                <a:srgbClr val="000000"/>
                              </a:solidFill>
                              <a:latin typeface="Cambria Math" panose="02040503050406030204" pitchFamily="18" charset="0"/>
                              <a:cs typeface="Times New Roman" pitchFamily="18" charset="0"/>
                            </a:rPr>
                          </m:ctrlPr>
                        </m:dPr>
                        <m:e>
                          <m:r>
                            <a:rPr lang="en-US" altLang="zh-TW" sz="2800" i="1">
                              <a:solidFill>
                                <a:srgbClr val="000000"/>
                              </a:solidFill>
                              <a:latin typeface="Cambria Math"/>
                              <a:cs typeface="Times New Roman" pitchFamily="18" charset="0"/>
                            </a:rPr>
                            <m:t>𝑡</m:t>
                          </m:r>
                        </m:e>
                      </m:d>
                      <m:r>
                        <a:rPr lang="en-US" altLang="zh-TW" sz="2800" i="1">
                          <a:solidFill>
                            <a:srgbClr val="000000"/>
                          </a:solidFill>
                          <a:latin typeface="Cambria Math" panose="02040503050406030204" pitchFamily="18" charset="0"/>
                          <a:cs typeface="Times New Roman" pitchFamily="18" charset="0"/>
                        </a:rPr>
                        <m:t>=</m:t>
                      </m:r>
                      <m:d>
                        <m:dPr>
                          <m:begChr m:val="{"/>
                          <m:endChr m:val=""/>
                          <m:ctrlPr>
                            <a:rPr lang="en-US" altLang="zh-TW" sz="2800" i="1" smtClean="0">
                              <a:solidFill>
                                <a:srgbClr val="000000"/>
                              </a:solidFill>
                              <a:latin typeface="Cambria Math" panose="02040503050406030204" pitchFamily="18" charset="0"/>
                              <a:cs typeface="Times New Roman" pitchFamily="18" charset="0"/>
                            </a:rPr>
                          </m:ctrlPr>
                        </m:dPr>
                        <m:e>
                          <m:eqArr>
                            <m:eqArrPr>
                              <m:ctrlPr>
                                <a:rPr lang="en-US" altLang="zh-TW" sz="2800" i="1" smtClean="0">
                                  <a:solidFill>
                                    <a:srgbClr val="000000"/>
                                  </a:solidFill>
                                  <a:latin typeface="Cambria Math" panose="02040503050406030204" pitchFamily="18" charset="0"/>
                                  <a:cs typeface="Times New Roman" pitchFamily="18" charset="0"/>
                                </a:rPr>
                              </m:ctrlPr>
                            </m:eqArrPr>
                            <m:e>
                              <m:r>
                                <a:rPr lang="en-US" altLang="zh-TW" sz="2800" b="0" i="1" smtClean="0">
                                  <a:solidFill>
                                    <a:srgbClr val="000000"/>
                                  </a:solidFill>
                                  <a:latin typeface="Cambria Math" panose="02040503050406030204" pitchFamily="18" charset="0"/>
                                  <a:cs typeface="Times New Roman" pitchFamily="18" charset="0"/>
                                </a:rPr>
                                <m:t>1,     |</m:t>
                              </m:r>
                              <m:r>
                                <a:rPr lang="en-US" altLang="zh-TW" sz="2800" b="0" i="1" smtClean="0">
                                  <a:solidFill>
                                    <a:srgbClr val="000000"/>
                                  </a:solidFill>
                                  <a:latin typeface="Cambria Math" panose="02040503050406030204" pitchFamily="18" charset="0"/>
                                  <a:cs typeface="Times New Roman" pitchFamily="18" charset="0"/>
                                </a:rPr>
                                <m:t>𝑡</m:t>
                              </m:r>
                              <m:r>
                                <a:rPr lang="en-US" altLang="zh-TW" sz="2800" b="0" i="1" smtClean="0">
                                  <a:solidFill>
                                    <a:srgbClr val="000000"/>
                                  </a:solidFill>
                                  <a:latin typeface="Cambria Math" panose="02040503050406030204" pitchFamily="18" charset="0"/>
                                  <a:cs typeface="Times New Roman" pitchFamily="18" charset="0"/>
                                </a:rPr>
                                <m:t>|&lt;</m:t>
                              </m:r>
                              <m:sSub>
                                <m:sSubPr>
                                  <m:ctrlPr>
                                    <a:rPr lang="en-US" altLang="zh-TW" sz="2800" b="0" i="1" smtClean="0">
                                      <a:solidFill>
                                        <a:srgbClr val="000000"/>
                                      </a:solidFill>
                                      <a:latin typeface="Cambria Math" panose="02040503050406030204" pitchFamily="18" charset="0"/>
                                      <a:cs typeface="Times New Roman" pitchFamily="18" charset="0"/>
                                    </a:rPr>
                                  </m:ctrlPr>
                                </m:sSubPr>
                                <m:e>
                                  <m:r>
                                    <a:rPr lang="en-US" altLang="zh-TW" sz="2800" b="0" i="1" smtClean="0">
                                      <a:solidFill>
                                        <a:srgbClr val="000000"/>
                                      </a:solidFill>
                                      <a:latin typeface="Cambria Math" panose="02040503050406030204" pitchFamily="18" charset="0"/>
                                      <a:cs typeface="Times New Roman" pitchFamily="18" charset="0"/>
                                    </a:rPr>
                                    <m:t>𝑇</m:t>
                                  </m:r>
                                </m:e>
                                <m:sub>
                                  <m:r>
                                    <a:rPr lang="en-US" altLang="zh-TW" sz="2800" b="0" i="1" smtClean="0">
                                      <a:solidFill>
                                        <a:srgbClr val="000000"/>
                                      </a:solidFill>
                                      <a:latin typeface="Cambria Math" panose="02040503050406030204" pitchFamily="18" charset="0"/>
                                      <a:cs typeface="Times New Roman" pitchFamily="18" charset="0"/>
                                    </a:rPr>
                                    <m:t>1</m:t>
                                  </m:r>
                                </m:sub>
                              </m:sSub>
                            </m:e>
                            <m:e>
                              <m:r>
                                <a:rPr lang="en-US" altLang="zh-TW" sz="2800" b="0" i="1" smtClean="0">
                                  <a:solidFill>
                                    <a:srgbClr val="000000"/>
                                  </a:solidFill>
                                  <a:latin typeface="Cambria Math" panose="02040503050406030204" pitchFamily="18" charset="0"/>
                                  <a:cs typeface="Times New Roman" pitchFamily="18" charset="0"/>
                                </a:rPr>
                                <m:t>      0, </m:t>
                              </m:r>
                              <m:sSub>
                                <m:sSubPr>
                                  <m:ctrlPr>
                                    <a:rPr lang="en-US" altLang="zh-TW" sz="2800" b="0" i="1" smtClean="0">
                                      <a:solidFill>
                                        <a:srgbClr val="000000"/>
                                      </a:solidFill>
                                      <a:latin typeface="Cambria Math" panose="02040503050406030204" pitchFamily="18" charset="0"/>
                                      <a:cs typeface="Times New Roman" pitchFamily="18" charset="0"/>
                                    </a:rPr>
                                  </m:ctrlPr>
                                </m:sSubPr>
                                <m:e>
                                  <m:r>
                                    <a:rPr lang="en-US" altLang="zh-TW" sz="2800" b="0" i="1" smtClean="0">
                                      <a:solidFill>
                                        <a:srgbClr val="000000"/>
                                      </a:solidFill>
                                      <a:latin typeface="Cambria Math" panose="02040503050406030204" pitchFamily="18" charset="0"/>
                                      <a:cs typeface="Times New Roman" pitchFamily="18" charset="0"/>
                                    </a:rPr>
                                    <m:t>     </m:t>
                                  </m:r>
                                  <m:r>
                                    <a:rPr lang="en-US" altLang="zh-TW" sz="2800" b="0" i="1" smtClean="0">
                                      <a:solidFill>
                                        <a:srgbClr val="000000"/>
                                      </a:solidFill>
                                      <a:latin typeface="Cambria Math" panose="02040503050406030204" pitchFamily="18" charset="0"/>
                                      <a:cs typeface="Times New Roman" pitchFamily="18" charset="0"/>
                                    </a:rPr>
                                    <m:t>𝑇</m:t>
                                  </m:r>
                                </m:e>
                                <m:sub>
                                  <m:r>
                                    <a:rPr lang="en-US" altLang="zh-TW" sz="2800" b="0" i="1" smtClean="0">
                                      <a:solidFill>
                                        <a:srgbClr val="000000"/>
                                      </a:solidFill>
                                      <a:latin typeface="Cambria Math" panose="02040503050406030204" pitchFamily="18" charset="0"/>
                                      <a:cs typeface="Times New Roman" pitchFamily="18" charset="0"/>
                                    </a:rPr>
                                    <m:t>1</m:t>
                                  </m:r>
                                </m:sub>
                              </m:sSub>
                              <m:r>
                                <a:rPr lang="en-US" altLang="zh-TW" sz="2800" b="0" i="1" smtClean="0">
                                  <a:solidFill>
                                    <a:srgbClr val="000000"/>
                                  </a:solidFill>
                                  <a:latin typeface="Cambria Math" panose="02040503050406030204" pitchFamily="18" charset="0"/>
                                  <a:cs typeface="Times New Roman" pitchFamily="18" charset="0"/>
                                </a:rPr>
                                <m:t>&lt;</m:t>
                              </m:r>
                              <m:d>
                                <m:dPr>
                                  <m:begChr m:val="|"/>
                                  <m:endChr m:val="|"/>
                                  <m:ctrlPr>
                                    <a:rPr lang="en-US" altLang="zh-TW" sz="2800" b="0" i="1" smtClean="0">
                                      <a:solidFill>
                                        <a:srgbClr val="000000"/>
                                      </a:solidFill>
                                      <a:latin typeface="Cambria Math" panose="02040503050406030204" pitchFamily="18" charset="0"/>
                                      <a:cs typeface="Times New Roman" pitchFamily="18" charset="0"/>
                                    </a:rPr>
                                  </m:ctrlPr>
                                </m:dPr>
                                <m:e>
                                  <m:r>
                                    <a:rPr lang="en-US" altLang="zh-TW" sz="2800" b="0" i="1" smtClean="0">
                                      <a:solidFill>
                                        <a:srgbClr val="000000"/>
                                      </a:solidFill>
                                      <a:latin typeface="Cambria Math" panose="02040503050406030204" pitchFamily="18" charset="0"/>
                                      <a:cs typeface="Times New Roman" pitchFamily="18" charset="0"/>
                                    </a:rPr>
                                    <m:t>𝑡</m:t>
                                  </m:r>
                                </m:e>
                              </m:d>
                              <m:r>
                                <a:rPr lang="en-US" altLang="zh-TW" sz="2800" b="0" i="1" smtClean="0">
                                  <a:solidFill>
                                    <a:srgbClr val="000000"/>
                                  </a:solidFill>
                                  <a:latin typeface="Cambria Math" panose="02040503050406030204" pitchFamily="18" charset="0"/>
                                  <a:cs typeface="Times New Roman" pitchFamily="18" charset="0"/>
                                </a:rPr>
                                <m:t>&lt;</m:t>
                              </m:r>
                              <m:f>
                                <m:fPr>
                                  <m:type m:val="skw"/>
                                  <m:ctrlPr>
                                    <a:rPr lang="en-US" altLang="zh-TW" sz="2800" b="0" i="1" smtClean="0">
                                      <a:solidFill>
                                        <a:srgbClr val="000000"/>
                                      </a:solidFill>
                                      <a:latin typeface="Cambria Math" panose="02040503050406030204" pitchFamily="18" charset="0"/>
                                      <a:cs typeface="Times New Roman" pitchFamily="18" charset="0"/>
                                    </a:rPr>
                                  </m:ctrlPr>
                                </m:fPr>
                                <m:num>
                                  <m:r>
                                    <a:rPr lang="en-US" altLang="zh-TW" sz="2800" b="0" i="1" smtClean="0">
                                      <a:solidFill>
                                        <a:srgbClr val="000000"/>
                                      </a:solidFill>
                                      <a:latin typeface="Cambria Math" panose="02040503050406030204" pitchFamily="18" charset="0"/>
                                      <a:cs typeface="Times New Roman" pitchFamily="18" charset="0"/>
                                    </a:rPr>
                                    <m:t>𝑇</m:t>
                                  </m:r>
                                </m:num>
                                <m:den>
                                  <m:r>
                                    <a:rPr lang="en-US" altLang="zh-TW" sz="2800" b="0" i="1" smtClean="0">
                                      <a:solidFill>
                                        <a:srgbClr val="000000"/>
                                      </a:solidFill>
                                      <a:latin typeface="Cambria Math" panose="02040503050406030204" pitchFamily="18" charset="0"/>
                                      <a:cs typeface="Times New Roman" pitchFamily="18" charset="0"/>
                                    </a:rPr>
                                    <m:t>2</m:t>
                                  </m:r>
                                </m:den>
                              </m:f>
                            </m:e>
                          </m:eqArr>
                        </m:e>
                      </m:d>
                    </m:oMath>
                  </m:oMathPara>
                </a14:m>
                <a:endParaRPr lang="en-US" altLang="zh-TW" sz="2800" dirty="0">
                  <a:solidFill>
                    <a:srgbClr val="000000"/>
                  </a:solidFill>
                  <a:latin typeface="Times New Roman" pitchFamily="18" charset="0"/>
                  <a:cs typeface="Times New Roman" pitchFamily="18" charset="0"/>
                </a:endParaRPr>
              </a:p>
              <a:p>
                <a:pPr marL="0" indent="0">
                  <a:buNone/>
                </a:pPr>
                <a:endParaRPr lang="en-US" altLang="zh-TW" dirty="0">
                  <a:solidFill>
                    <a:srgbClr val="000000"/>
                  </a:solidFill>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altLang="zh-TW" sz="2800" i="1" smtClean="0">
                              <a:solidFill>
                                <a:schemeClr val="tx1"/>
                              </a:solidFill>
                              <a:latin typeface="Cambria Math" panose="02040503050406030204" pitchFamily="18" charset="0"/>
                              <a:cs typeface="Times New Roman" pitchFamily="18" charset="0"/>
                            </a:rPr>
                          </m:ctrlPr>
                        </m:sSubPr>
                        <m:e>
                          <m:r>
                            <a:rPr lang="en-US" altLang="zh-TW" sz="2800" b="0" i="1" smtClean="0">
                              <a:solidFill>
                                <a:schemeClr val="tx1"/>
                              </a:solidFill>
                              <a:latin typeface="Cambria Math" panose="02040503050406030204" pitchFamily="18" charset="0"/>
                              <a:cs typeface="Times New Roman" pitchFamily="18" charset="0"/>
                            </a:rPr>
                            <m:t>𝑎</m:t>
                          </m:r>
                        </m:e>
                        <m:sub>
                          <m:r>
                            <a:rPr lang="en-US" altLang="zh-TW" sz="2800" b="0" i="1" smtClean="0">
                              <a:solidFill>
                                <a:schemeClr val="tx1"/>
                              </a:solidFill>
                              <a:latin typeface="Cambria Math" panose="02040503050406030204" pitchFamily="18" charset="0"/>
                              <a:cs typeface="Times New Roman" pitchFamily="18" charset="0"/>
                            </a:rPr>
                            <m:t>𝑘</m:t>
                          </m:r>
                        </m:sub>
                      </m:sSub>
                      <m:r>
                        <a:rPr lang="en-US" altLang="zh-TW" sz="2800" i="1">
                          <a:solidFill>
                            <a:schemeClr val="tx1"/>
                          </a:solidFill>
                          <a:latin typeface="Cambria Math" panose="02040503050406030204" pitchFamily="18" charset="0"/>
                          <a:cs typeface="Times New Roman" pitchFamily="18" charset="0"/>
                        </a:rPr>
                        <m:t>=</m:t>
                      </m:r>
                      <m:f>
                        <m:fPr>
                          <m:ctrlPr>
                            <a:rPr lang="en-US" altLang="zh-TW" sz="2800" i="1" smtClean="0">
                              <a:solidFill>
                                <a:schemeClr val="tx1"/>
                              </a:solidFill>
                              <a:latin typeface="Cambria Math" panose="02040503050406030204" pitchFamily="18" charset="0"/>
                              <a:cs typeface="Times New Roman" pitchFamily="18" charset="0"/>
                            </a:rPr>
                          </m:ctrlPr>
                        </m:fPr>
                        <m:num>
                          <m:r>
                            <a:rPr lang="en-US" altLang="zh-TW" sz="2800" b="0" i="1" smtClean="0">
                              <a:solidFill>
                                <a:schemeClr val="tx1"/>
                              </a:solidFill>
                              <a:latin typeface="Cambria Math" panose="02040503050406030204" pitchFamily="18" charset="0"/>
                              <a:cs typeface="Times New Roman" pitchFamily="18" charset="0"/>
                            </a:rPr>
                            <m:t>1</m:t>
                          </m:r>
                        </m:num>
                        <m:den>
                          <m:r>
                            <a:rPr lang="en-US" altLang="zh-TW" sz="2800" b="0" i="1" smtClean="0">
                              <a:solidFill>
                                <a:schemeClr val="tx1"/>
                              </a:solidFill>
                              <a:latin typeface="Cambria Math" panose="02040503050406030204" pitchFamily="18" charset="0"/>
                              <a:cs typeface="Times New Roman" pitchFamily="18" charset="0"/>
                            </a:rPr>
                            <m:t>𝑇</m:t>
                          </m:r>
                        </m:den>
                      </m:f>
                      <m:nary>
                        <m:naryPr>
                          <m:ctrlPr>
                            <a:rPr lang="en-US" altLang="zh-TW" sz="2800" i="1" smtClean="0">
                              <a:solidFill>
                                <a:schemeClr val="tx1"/>
                              </a:solidFill>
                              <a:latin typeface="Cambria Math" panose="02040503050406030204" pitchFamily="18" charset="0"/>
                              <a:cs typeface="Times New Roman" pitchFamily="18" charset="0"/>
                            </a:rPr>
                          </m:ctrlPr>
                        </m:naryPr>
                        <m:sub>
                          <m:r>
                            <m:rPr>
                              <m:brk m:alnAt="23"/>
                            </m:rPr>
                            <a:rPr lang="en-US" altLang="zh-TW" sz="2800" b="0" i="1" smtClean="0">
                              <a:solidFill>
                                <a:schemeClr val="tx1"/>
                              </a:solidFill>
                              <a:latin typeface="Cambria Math" panose="02040503050406030204" pitchFamily="18" charset="0"/>
                              <a:cs typeface="Times New Roman" pitchFamily="18" charset="0"/>
                            </a:rPr>
                            <m:t>0</m:t>
                          </m:r>
                        </m:sub>
                        <m:sup>
                          <m:r>
                            <a:rPr lang="en-US" altLang="zh-TW" sz="2800" b="0" i="1" smtClean="0">
                              <a:solidFill>
                                <a:schemeClr val="tx1"/>
                              </a:solidFill>
                              <a:latin typeface="Cambria Math" panose="02040503050406030204" pitchFamily="18" charset="0"/>
                              <a:cs typeface="Times New Roman" pitchFamily="18" charset="0"/>
                            </a:rPr>
                            <m:t>𝑇</m:t>
                          </m:r>
                        </m:sup>
                        <m:e>
                          <m:r>
                            <a:rPr lang="en-US" altLang="zh-TW" sz="2800" i="1">
                              <a:solidFill>
                                <a:schemeClr val="tx1"/>
                              </a:solidFill>
                              <a:latin typeface="Cambria Math"/>
                              <a:cs typeface="Times New Roman" pitchFamily="18" charset="0"/>
                            </a:rPr>
                            <m:t>𝑥</m:t>
                          </m:r>
                          <m:d>
                            <m:dPr>
                              <m:ctrlPr>
                                <a:rPr lang="en-US" altLang="zh-TW" sz="2800" i="1">
                                  <a:solidFill>
                                    <a:schemeClr val="tx1"/>
                                  </a:solidFill>
                                  <a:latin typeface="Cambria Math" panose="02040503050406030204" pitchFamily="18" charset="0"/>
                                  <a:cs typeface="Times New Roman" pitchFamily="18" charset="0"/>
                                </a:rPr>
                              </m:ctrlPr>
                            </m:dPr>
                            <m:e>
                              <m:r>
                                <a:rPr lang="en-US" altLang="zh-TW" sz="2800" i="1">
                                  <a:solidFill>
                                    <a:schemeClr val="tx1"/>
                                  </a:solidFill>
                                  <a:latin typeface="Cambria Math"/>
                                  <a:cs typeface="Times New Roman" pitchFamily="18" charset="0"/>
                                </a:rPr>
                                <m:t>𝑡</m:t>
                              </m:r>
                            </m:e>
                          </m:d>
                          <m:sSup>
                            <m:sSupPr>
                              <m:ctrlPr>
                                <a:rPr lang="en-US" altLang="zh-CN" sz="2800" i="1">
                                  <a:solidFill>
                                    <a:schemeClr val="tx1"/>
                                  </a:solidFill>
                                  <a:latin typeface="Cambria Math" panose="02040503050406030204" pitchFamily="18" charset="0"/>
                                  <a:cs typeface="Times New Roman" panose="02020603050405020304" pitchFamily="18" charset="0"/>
                                </a:rPr>
                              </m:ctrlPr>
                            </m:sSupPr>
                            <m:e>
                              <m:r>
                                <a:rPr lang="en-US" altLang="zh-CN" sz="2800" i="1">
                                  <a:solidFill>
                                    <a:schemeClr val="tx1"/>
                                  </a:solidFill>
                                  <a:latin typeface="Cambria Math" panose="02040503050406030204" pitchFamily="18" charset="0"/>
                                  <a:cs typeface="Times New Roman" panose="02020603050405020304" pitchFamily="18" charset="0"/>
                                </a:rPr>
                                <m:t>𝑒</m:t>
                              </m:r>
                            </m:e>
                            <m:sup>
                              <m:r>
                                <a:rPr lang="en-US" altLang="zh-CN" sz="2800" i="1">
                                  <a:solidFill>
                                    <a:schemeClr val="tx1"/>
                                  </a:solidFill>
                                  <a:latin typeface="Cambria Math" panose="02040503050406030204" pitchFamily="18" charset="0"/>
                                  <a:cs typeface="Times New Roman" panose="02020603050405020304" pitchFamily="18" charset="0"/>
                                </a:rPr>
                                <m:t>−</m:t>
                              </m:r>
                              <m:r>
                                <a:rPr lang="en-US" altLang="zh-CN" sz="2800" i="1">
                                  <a:solidFill>
                                    <a:schemeClr val="tx1"/>
                                  </a:solidFill>
                                  <a:latin typeface="Cambria Math" panose="02040503050406030204" pitchFamily="18" charset="0"/>
                                  <a:cs typeface="Times New Roman" panose="02020603050405020304" pitchFamily="18" charset="0"/>
                                </a:rPr>
                                <m:t>𝑗𝑘</m:t>
                              </m:r>
                              <m:sSub>
                                <m:sSubPr>
                                  <m:ctrlPr>
                                    <a:rPr lang="en-US" altLang="zh-CN" sz="2800" i="1">
                                      <a:solidFill>
                                        <a:schemeClr val="tx1"/>
                                      </a:solidFill>
                                      <a:latin typeface="Cambria Math" panose="02040503050406030204" pitchFamily="18" charset="0"/>
                                      <a:cs typeface="Times New Roman" panose="02020603050405020304" pitchFamily="18" charset="0"/>
                                    </a:rPr>
                                  </m:ctrlPr>
                                </m:sSubPr>
                                <m:e>
                                  <m:r>
                                    <a:rPr lang="zh-CN" altLang="en-US" sz="2800" i="1">
                                      <a:solidFill>
                                        <a:schemeClr val="tx1"/>
                                      </a:solidFill>
                                      <a:latin typeface="Cambria Math" panose="02040503050406030204" pitchFamily="18" charset="0"/>
                                      <a:cs typeface="Times New Roman" panose="02020603050405020304" pitchFamily="18" charset="0"/>
                                    </a:rPr>
                                    <m:t>𝜔</m:t>
                                  </m:r>
                                </m:e>
                                <m:sub>
                                  <m:r>
                                    <a:rPr lang="en-US" altLang="zh-CN" sz="2800" i="1">
                                      <a:solidFill>
                                        <a:schemeClr val="tx1"/>
                                      </a:solidFill>
                                      <a:latin typeface="Cambria Math" panose="02040503050406030204" pitchFamily="18" charset="0"/>
                                      <a:cs typeface="Times New Roman" panose="02020603050405020304" pitchFamily="18" charset="0"/>
                                    </a:rPr>
                                    <m:t>0</m:t>
                                  </m:r>
                                </m:sub>
                              </m:sSub>
                              <m:r>
                                <a:rPr lang="en-US" altLang="zh-CN" sz="2800" i="1">
                                  <a:solidFill>
                                    <a:schemeClr val="tx1"/>
                                  </a:solidFill>
                                  <a:latin typeface="Cambria Math" panose="02040503050406030204" pitchFamily="18" charset="0"/>
                                  <a:cs typeface="Times New Roman" panose="02020603050405020304" pitchFamily="18" charset="0"/>
                                </a:rPr>
                                <m:t>𝑡</m:t>
                              </m:r>
                            </m:sup>
                          </m:sSup>
                          <m:r>
                            <a:rPr lang="en-US" altLang="zh-CN" sz="2800" b="0" i="1" smtClean="0">
                              <a:solidFill>
                                <a:schemeClr val="tx1"/>
                              </a:solidFill>
                              <a:latin typeface="Cambria Math" panose="02040503050406030204" pitchFamily="18" charset="0"/>
                              <a:cs typeface="Times New Roman" panose="02020603050405020304" pitchFamily="18" charset="0"/>
                            </a:rPr>
                            <m:t>𝑑𝑡</m:t>
                          </m:r>
                        </m:e>
                      </m:nary>
                      <m:r>
                        <a:rPr lang="en-US" altLang="zh-CN" sz="2800" b="0" i="1" smtClean="0">
                          <a:solidFill>
                            <a:schemeClr val="tx1"/>
                          </a:solidFill>
                          <a:latin typeface="Cambria Math" panose="02040503050406030204" pitchFamily="18" charset="0"/>
                          <a:cs typeface="Times New Roman" panose="02020603050405020304" pitchFamily="18" charset="0"/>
                        </a:rPr>
                        <m:t>=</m:t>
                      </m:r>
                      <m:f>
                        <m:fPr>
                          <m:ctrlPr>
                            <a:rPr lang="en-US" altLang="zh-TW" sz="2800" i="1">
                              <a:solidFill>
                                <a:schemeClr val="tx1"/>
                              </a:solidFill>
                              <a:latin typeface="Cambria Math" panose="02040503050406030204" pitchFamily="18" charset="0"/>
                              <a:cs typeface="Times New Roman" pitchFamily="18" charset="0"/>
                            </a:rPr>
                          </m:ctrlPr>
                        </m:fPr>
                        <m:num>
                          <m:r>
                            <a:rPr lang="en-US" altLang="zh-TW" sz="2800" i="1">
                              <a:solidFill>
                                <a:schemeClr val="tx1"/>
                              </a:solidFill>
                              <a:latin typeface="Cambria Math" panose="02040503050406030204" pitchFamily="18" charset="0"/>
                              <a:cs typeface="Times New Roman" pitchFamily="18" charset="0"/>
                            </a:rPr>
                            <m:t>1</m:t>
                          </m:r>
                        </m:num>
                        <m:den>
                          <m:r>
                            <a:rPr lang="en-US" altLang="zh-TW" sz="2800" i="1">
                              <a:solidFill>
                                <a:schemeClr val="tx1"/>
                              </a:solidFill>
                              <a:latin typeface="Cambria Math" panose="02040503050406030204" pitchFamily="18" charset="0"/>
                              <a:cs typeface="Times New Roman" pitchFamily="18" charset="0"/>
                            </a:rPr>
                            <m:t>𝑇</m:t>
                          </m:r>
                        </m:den>
                      </m:f>
                      <m:nary>
                        <m:naryPr>
                          <m:ctrlPr>
                            <a:rPr lang="en-US" altLang="zh-TW" sz="2800" i="1">
                              <a:solidFill>
                                <a:schemeClr val="tx1"/>
                              </a:solidFill>
                              <a:latin typeface="Cambria Math" panose="02040503050406030204" pitchFamily="18" charset="0"/>
                              <a:cs typeface="Times New Roman" pitchFamily="18" charset="0"/>
                            </a:rPr>
                          </m:ctrlPr>
                        </m:naryPr>
                        <m:sub>
                          <m:sSub>
                            <m:sSubPr>
                              <m:ctrlPr>
                                <a:rPr lang="en-US" altLang="zh-TW" sz="2800" i="1" smtClean="0">
                                  <a:solidFill>
                                    <a:schemeClr val="tx1"/>
                                  </a:solidFill>
                                  <a:latin typeface="Cambria Math" panose="02040503050406030204" pitchFamily="18" charset="0"/>
                                  <a:cs typeface="Times New Roman" pitchFamily="18" charset="0"/>
                                </a:rPr>
                              </m:ctrlPr>
                            </m:sSubPr>
                            <m:e>
                              <m:r>
                                <a:rPr lang="en-US" altLang="zh-TW" sz="2800" b="0" i="1" smtClean="0">
                                  <a:solidFill>
                                    <a:schemeClr val="tx1"/>
                                  </a:solidFill>
                                  <a:latin typeface="Cambria Math" panose="02040503050406030204" pitchFamily="18" charset="0"/>
                                  <a:cs typeface="Times New Roman" pitchFamily="18" charset="0"/>
                                </a:rPr>
                                <m:t>−</m:t>
                              </m:r>
                              <m:r>
                                <a:rPr lang="en-US" altLang="zh-TW" sz="2800" b="0" i="1" smtClean="0">
                                  <a:solidFill>
                                    <a:schemeClr val="tx1"/>
                                  </a:solidFill>
                                  <a:latin typeface="Cambria Math" panose="02040503050406030204" pitchFamily="18" charset="0"/>
                                  <a:cs typeface="Times New Roman" pitchFamily="18" charset="0"/>
                                </a:rPr>
                                <m:t>𝑇</m:t>
                              </m:r>
                            </m:e>
                            <m:sub>
                              <m:r>
                                <a:rPr lang="en-US" altLang="zh-TW" sz="2800" b="0" i="1" smtClean="0">
                                  <a:solidFill>
                                    <a:schemeClr val="tx1"/>
                                  </a:solidFill>
                                  <a:latin typeface="Cambria Math" panose="02040503050406030204" pitchFamily="18" charset="0"/>
                                  <a:cs typeface="Times New Roman" pitchFamily="18" charset="0"/>
                                </a:rPr>
                                <m:t>1</m:t>
                              </m:r>
                            </m:sub>
                          </m:sSub>
                        </m:sub>
                        <m:sup>
                          <m:sSub>
                            <m:sSubPr>
                              <m:ctrlPr>
                                <a:rPr lang="en-US" altLang="zh-TW" sz="2800" i="1" smtClean="0">
                                  <a:solidFill>
                                    <a:schemeClr val="tx1"/>
                                  </a:solidFill>
                                  <a:latin typeface="Cambria Math" panose="02040503050406030204" pitchFamily="18" charset="0"/>
                                  <a:cs typeface="Times New Roman" pitchFamily="18" charset="0"/>
                                </a:rPr>
                              </m:ctrlPr>
                            </m:sSubPr>
                            <m:e>
                              <m:r>
                                <a:rPr lang="en-US" altLang="zh-TW" sz="2800" b="0" i="1" smtClean="0">
                                  <a:solidFill>
                                    <a:schemeClr val="tx1"/>
                                  </a:solidFill>
                                  <a:latin typeface="Cambria Math" panose="02040503050406030204" pitchFamily="18" charset="0"/>
                                  <a:cs typeface="Times New Roman" pitchFamily="18" charset="0"/>
                                </a:rPr>
                                <m:t>𝑇</m:t>
                              </m:r>
                            </m:e>
                            <m:sub>
                              <m:r>
                                <a:rPr lang="en-US" altLang="zh-TW" sz="2800" b="0" i="1" smtClean="0">
                                  <a:solidFill>
                                    <a:schemeClr val="tx1"/>
                                  </a:solidFill>
                                  <a:latin typeface="Cambria Math" panose="02040503050406030204" pitchFamily="18" charset="0"/>
                                  <a:cs typeface="Times New Roman" pitchFamily="18" charset="0"/>
                                </a:rPr>
                                <m:t>1</m:t>
                              </m:r>
                            </m:sub>
                          </m:sSub>
                        </m:sup>
                        <m:e>
                          <m:sSup>
                            <m:sSupPr>
                              <m:ctrlPr>
                                <a:rPr lang="en-US" altLang="zh-CN" sz="2800" i="1">
                                  <a:solidFill>
                                    <a:schemeClr val="tx1"/>
                                  </a:solidFill>
                                  <a:latin typeface="Cambria Math" panose="02040503050406030204" pitchFamily="18" charset="0"/>
                                  <a:cs typeface="Times New Roman" panose="02020603050405020304" pitchFamily="18" charset="0"/>
                                </a:rPr>
                              </m:ctrlPr>
                            </m:sSupPr>
                            <m:e>
                              <m:r>
                                <a:rPr lang="en-US" altLang="zh-CN" sz="2800" i="1">
                                  <a:solidFill>
                                    <a:schemeClr val="tx1"/>
                                  </a:solidFill>
                                  <a:latin typeface="Cambria Math" panose="02040503050406030204" pitchFamily="18" charset="0"/>
                                  <a:cs typeface="Times New Roman" panose="02020603050405020304" pitchFamily="18" charset="0"/>
                                </a:rPr>
                                <m:t>𝑒</m:t>
                              </m:r>
                            </m:e>
                            <m:sup>
                              <m:r>
                                <a:rPr lang="en-US" altLang="zh-CN" sz="2800" i="1">
                                  <a:solidFill>
                                    <a:schemeClr val="tx1"/>
                                  </a:solidFill>
                                  <a:latin typeface="Cambria Math" panose="02040503050406030204" pitchFamily="18" charset="0"/>
                                  <a:cs typeface="Times New Roman" panose="02020603050405020304" pitchFamily="18" charset="0"/>
                                </a:rPr>
                                <m:t>−</m:t>
                              </m:r>
                              <m:r>
                                <a:rPr lang="en-US" altLang="zh-CN" sz="2800" i="1">
                                  <a:solidFill>
                                    <a:schemeClr val="tx1"/>
                                  </a:solidFill>
                                  <a:latin typeface="Cambria Math" panose="02040503050406030204" pitchFamily="18" charset="0"/>
                                  <a:cs typeface="Times New Roman" panose="02020603050405020304" pitchFamily="18" charset="0"/>
                                </a:rPr>
                                <m:t>𝑗𝑘</m:t>
                              </m:r>
                              <m:sSub>
                                <m:sSubPr>
                                  <m:ctrlPr>
                                    <a:rPr lang="en-US" altLang="zh-CN" sz="2800" i="1">
                                      <a:solidFill>
                                        <a:schemeClr val="tx1"/>
                                      </a:solidFill>
                                      <a:latin typeface="Cambria Math" panose="02040503050406030204" pitchFamily="18" charset="0"/>
                                      <a:cs typeface="Times New Roman" panose="02020603050405020304" pitchFamily="18" charset="0"/>
                                    </a:rPr>
                                  </m:ctrlPr>
                                </m:sSubPr>
                                <m:e>
                                  <m:r>
                                    <a:rPr lang="zh-CN" altLang="en-US" sz="2800" i="1">
                                      <a:solidFill>
                                        <a:schemeClr val="tx1"/>
                                      </a:solidFill>
                                      <a:latin typeface="Cambria Math" panose="02040503050406030204" pitchFamily="18" charset="0"/>
                                      <a:cs typeface="Times New Roman" panose="02020603050405020304" pitchFamily="18" charset="0"/>
                                    </a:rPr>
                                    <m:t>𝜔</m:t>
                                  </m:r>
                                </m:e>
                                <m:sub>
                                  <m:r>
                                    <a:rPr lang="en-US" altLang="zh-CN" sz="2800" i="1">
                                      <a:solidFill>
                                        <a:schemeClr val="tx1"/>
                                      </a:solidFill>
                                      <a:latin typeface="Cambria Math" panose="02040503050406030204" pitchFamily="18" charset="0"/>
                                      <a:cs typeface="Times New Roman" panose="02020603050405020304" pitchFamily="18" charset="0"/>
                                    </a:rPr>
                                    <m:t>0</m:t>
                                  </m:r>
                                </m:sub>
                              </m:sSub>
                              <m:r>
                                <a:rPr lang="en-US" altLang="zh-CN" sz="2800" i="1">
                                  <a:solidFill>
                                    <a:schemeClr val="tx1"/>
                                  </a:solidFill>
                                  <a:latin typeface="Cambria Math" panose="02040503050406030204" pitchFamily="18" charset="0"/>
                                  <a:cs typeface="Times New Roman" panose="02020603050405020304" pitchFamily="18" charset="0"/>
                                </a:rPr>
                                <m:t>𝑡</m:t>
                              </m:r>
                            </m:sup>
                          </m:sSup>
                          <m:r>
                            <a:rPr lang="en-US" altLang="zh-CN" sz="2800" i="1">
                              <a:solidFill>
                                <a:schemeClr val="tx1"/>
                              </a:solidFill>
                              <a:latin typeface="Cambria Math" panose="02040503050406030204" pitchFamily="18" charset="0"/>
                              <a:cs typeface="Times New Roman" panose="02020603050405020304" pitchFamily="18" charset="0"/>
                            </a:rPr>
                            <m:t>𝑑𝑡</m:t>
                          </m:r>
                        </m:e>
                      </m:nary>
                    </m:oMath>
                  </m:oMathPara>
                </a14:m>
                <a:endParaRPr lang="en-US" altLang="zh-TW" sz="2800" dirty="0">
                  <a:solidFill>
                    <a:srgbClr val="000000"/>
                  </a:solidFill>
                  <a:latin typeface="Times New Roman" pitchFamily="18" charset="0"/>
                  <a:cs typeface="Times New Roman" pitchFamily="18" charset="0"/>
                </a:endParaRPr>
              </a:p>
              <a:p>
                <a:pPr marL="0" indent="0">
                  <a:buNone/>
                </a:pPr>
                <a:endParaRPr lang="en-US" altLang="zh-TW" dirty="0">
                  <a:solidFill>
                    <a:srgbClr val="000000"/>
                  </a:solidFill>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r>
                        <a:rPr lang="en-US" altLang="zh-CN" sz="2800" b="0" i="1" smtClean="0">
                          <a:solidFill>
                            <a:schemeClr val="tx1"/>
                          </a:solidFill>
                          <a:latin typeface="Cambria Math" panose="02040503050406030204" pitchFamily="18" charset="0"/>
                          <a:cs typeface="Times New Roman" panose="02020603050405020304" pitchFamily="18" charset="0"/>
                        </a:rPr>
                        <m:t>=</m:t>
                      </m:r>
                      <m:d>
                        <m:dPr>
                          <m:begChr m:val="{"/>
                          <m:endChr m:val=""/>
                          <m:ctrlPr>
                            <a:rPr lang="en-US" altLang="zh-CN" sz="2800" b="0" i="1" smtClean="0">
                              <a:solidFill>
                                <a:schemeClr val="tx1"/>
                              </a:solidFill>
                              <a:latin typeface="Cambria Math" panose="02040503050406030204" pitchFamily="18" charset="0"/>
                              <a:cs typeface="Times New Roman" panose="02020603050405020304" pitchFamily="18" charset="0"/>
                            </a:rPr>
                          </m:ctrlPr>
                        </m:dPr>
                        <m:e>
                          <m:eqArr>
                            <m:eqArrPr>
                              <m:ctrlPr>
                                <a:rPr lang="en-US" altLang="zh-CN" sz="2800" b="0" i="1" smtClean="0">
                                  <a:solidFill>
                                    <a:schemeClr val="tx1"/>
                                  </a:solidFill>
                                  <a:latin typeface="Cambria Math" panose="02040503050406030204" pitchFamily="18" charset="0"/>
                                  <a:cs typeface="Times New Roman" panose="02020603050405020304" pitchFamily="18" charset="0"/>
                                </a:rPr>
                              </m:ctrlPr>
                            </m:eqArrPr>
                            <m:e>
                              <m:f>
                                <m:fPr>
                                  <m:ctrlPr>
                                    <a:rPr lang="en-US" altLang="zh-CN" sz="2800" i="1">
                                      <a:solidFill>
                                        <a:schemeClr val="tx1"/>
                                      </a:solidFill>
                                      <a:latin typeface="Cambria Math" panose="02040503050406030204" pitchFamily="18" charset="0"/>
                                      <a:cs typeface="Times New Roman" panose="02020603050405020304" pitchFamily="18" charset="0"/>
                                    </a:rPr>
                                  </m:ctrlPr>
                                </m:fPr>
                                <m:num>
                                  <m:sSup>
                                    <m:sSupPr>
                                      <m:ctrlPr>
                                        <a:rPr lang="en-US" altLang="zh-CN" sz="2800" i="1">
                                          <a:solidFill>
                                            <a:schemeClr val="tx1"/>
                                          </a:solidFill>
                                          <a:latin typeface="Cambria Math" panose="02040503050406030204" pitchFamily="18" charset="0"/>
                                          <a:cs typeface="Times New Roman" panose="02020603050405020304" pitchFamily="18" charset="0"/>
                                        </a:rPr>
                                      </m:ctrlPr>
                                    </m:sSupPr>
                                    <m:e>
                                      <m:r>
                                        <a:rPr lang="en-US" altLang="zh-CN" sz="2800" i="1">
                                          <a:solidFill>
                                            <a:schemeClr val="tx1"/>
                                          </a:solidFill>
                                          <a:latin typeface="Cambria Math" panose="02040503050406030204" pitchFamily="18" charset="0"/>
                                          <a:cs typeface="Times New Roman" panose="02020603050405020304" pitchFamily="18" charset="0"/>
                                        </a:rPr>
                                        <m:t>𝑒</m:t>
                                      </m:r>
                                    </m:e>
                                    <m:sup>
                                      <m:r>
                                        <a:rPr lang="en-US" altLang="zh-CN" sz="2800" i="1">
                                          <a:solidFill>
                                            <a:schemeClr val="tx1"/>
                                          </a:solidFill>
                                          <a:latin typeface="Cambria Math" panose="02040503050406030204" pitchFamily="18" charset="0"/>
                                          <a:cs typeface="Times New Roman" panose="02020603050405020304" pitchFamily="18" charset="0"/>
                                        </a:rPr>
                                        <m:t>𝑗𝑘</m:t>
                                      </m:r>
                                      <m:sSub>
                                        <m:sSubPr>
                                          <m:ctrlPr>
                                            <a:rPr lang="en-US" altLang="zh-CN" sz="2800" i="1">
                                              <a:solidFill>
                                                <a:schemeClr val="tx1"/>
                                              </a:solidFill>
                                              <a:latin typeface="Cambria Math" panose="02040503050406030204" pitchFamily="18" charset="0"/>
                                              <a:cs typeface="Times New Roman" panose="02020603050405020304" pitchFamily="18" charset="0"/>
                                            </a:rPr>
                                          </m:ctrlPr>
                                        </m:sSubPr>
                                        <m:e>
                                          <m:r>
                                            <a:rPr lang="zh-CN" altLang="en-US" sz="2800" i="1">
                                              <a:solidFill>
                                                <a:schemeClr val="tx1"/>
                                              </a:solidFill>
                                              <a:latin typeface="Cambria Math" panose="02040503050406030204" pitchFamily="18" charset="0"/>
                                              <a:cs typeface="Times New Roman" panose="02020603050405020304" pitchFamily="18" charset="0"/>
                                            </a:rPr>
                                            <m:t>𝜔</m:t>
                                          </m:r>
                                        </m:e>
                                        <m:sub>
                                          <m:r>
                                            <a:rPr lang="en-US" altLang="zh-CN" sz="2800" i="1">
                                              <a:solidFill>
                                                <a:schemeClr val="tx1"/>
                                              </a:solidFill>
                                              <a:latin typeface="Cambria Math" panose="02040503050406030204" pitchFamily="18" charset="0"/>
                                              <a:cs typeface="Times New Roman" panose="02020603050405020304" pitchFamily="18" charset="0"/>
                                            </a:rPr>
                                            <m:t>0</m:t>
                                          </m:r>
                                        </m:sub>
                                      </m:sSub>
                                      <m:sSub>
                                        <m:sSubPr>
                                          <m:ctrlPr>
                                            <a:rPr lang="en-US" altLang="zh-TW" sz="2800" i="1">
                                              <a:solidFill>
                                                <a:schemeClr val="tx1"/>
                                              </a:solidFill>
                                              <a:latin typeface="Cambria Math" panose="02040503050406030204" pitchFamily="18" charset="0"/>
                                              <a:cs typeface="Times New Roman" pitchFamily="18" charset="0"/>
                                            </a:rPr>
                                          </m:ctrlPr>
                                        </m:sSubPr>
                                        <m:e>
                                          <m:r>
                                            <a:rPr lang="en-US" altLang="zh-TW" sz="2800" i="1">
                                              <a:solidFill>
                                                <a:schemeClr val="tx1"/>
                                              </a:solidFill>
                                              <a:latin typeface="Cambria Math" panose="02040503050406030204" pitchFamily="18" charset="0"/>
                                              <a:cs typeface="Times New Roman" pitchFamily="18" charset="0"/>
                                            </a:rPr>
                                            <m:t>𝑇</m:t>
                                          </m:r>
                                        </m:e>
                                        <m:sub>
                                          <m:r>
                                            <a:rPr lang="en-US" altLang="zh-TW" sz="2800" i="1">
                                              <a:solidFill>
                                                <a:schemeClr val="tx1"/>
                                              </a:solidFill>
                                              <a:latin typeface="Cambria Math" panose="02040503050406030204" pitchFamily="18" charset="0"/>
                                              <a:cs typeface="Times New Roman" pitchFamily="18" charset="0"/>
                                            </a:rPr>
                                            <m:t>1</m:t>
                                          </m:r>
                                        </m:sub>
                                      </m:sSub>
                                    </m:sup>
                                  </m:sSup>
                                  <m:r>
                                    <a:rPr lang="en-US" altLang="zh-CN" sz="2800" i="1">
                                      <a:solidFill>
                                        <a:schemeClr val="tx1"/>
                                      </a:solidFill>
                                      <a:latin typeface="Cambria Math" panose="02040503050406030204" pitchFamily="18" charset="0"/>
                                      <a:cs typeface="Times New Roman" panose="02020603050405020304" pitchFamily="18" charset="0"/>
                                    </a:rPr>
                                    <m:t>−</m:t>
                                  </m:r>
                                  <m:sSup>
                                    <m:sSupPr>
                                      <m:ctrlPr>
                                        <a:rPr lang="en-US" altLang="zh-CN" sz="2800" i="1">
                                          <a:solidFill>
                                            <a:schemeClr val="tx1"/>
                                          </a:solidFill>
                                          <a:latin typeface="Cambria Math" panose="02040503050406030204" pitchFamily="18" charset="0"/>
                                          <a:cs typeface="Times New Roman" panose="02020603050405020304" pitchFamily="18" charset="0"/>
                                        </a:rPr>
                                      </m:ctrlPr>
                                    </m:sSupPr>
                                    <m:e>
                                      <m:r>
                                        <a:rPr lang="en-US" altLang="zh-CN" sz="2800" i="1">
                                          <a:solidFill>
                                            <a:schemeClr val="tx1"/>
                                          </a:solidFill>
                                          <a:latin typeface="Cambria Math" panose="02040503050406030204" pitchFamily="18" charset="0"/>
                                          <a:cs typeface="Times New Roman" panose="02020603050405020304" pitchFamily="18" charset="0"/>
                                        </a:rPr>
                                        <m:t>𝑒</m:t>
                                      </m:r>
                                    </m:e>
                                    <m:sup>
                                      <m:r>
                                        <a:rPr lang="en-US" altLang="zh-CN" sz="2800" i="1">
                                          <a:solidFill>
                                            <a:schemeClr val="tx1"/>
                                          </a:solidFill>
                                          <a:latin typeface="Cambria Math" panose="02040503050406030204" pitchFamily="18" charset="0"/>
                                          <a:cs typeface="Times New Roman" panose="02020603050405020304" pitchFamily="18" charset="0"/>
                                        </a:rPr>
                                        <m:t>−</m:t>
                                      </m:r>
                                      <m:r>
                                        <a:rPr lang="en-US" altLang="zh-CN" sz="2800" i="1">
                                          <a:solidFill>
                                            <a:schemeClr val="tx1"/>
                                          </a:solidFill>
                                          <a:latin typeface="Cambria Math" panose="02040503050406030204" pitchFamily="18" charset="0"/>
                                          <a:cs typeface="Times New Roman" panose="02020603050405020304" pitchFamily="18" charset="0"/>
                                        </a:rPr>
                                        <m:t>𝑗𝑘</m:t>
                                      </m:r>
                                      <m:sSub>
                                        <m:sSubPr>
                                          <m:ctrlPr>
                                            <a:rPr lang="en-US" altLang="zh-CN" sz="2800" i="1">
                                              <a:solidFill>
                                                <a:schemeClr val="tx1"/>
                                              </a:solidFill>
                                              <a:latin typeface="Cambria Math" panose="02040503050406030204" pitchFamily="18" charset="0"/>
                                              <a:cs typeface="Times New Roman" panose="02020603050405020304" pitchFamily="18" charset="0"/>
                                            </a:rPr>
                                          </m:ctrlPr>
                                        </m:sSubPr>
                                        <m:e>
                                          <m:r>
                                            <a:rPr lang="zh-CN" altLang="en-US" sz="2800" i="1">
                                              <a:solidFill>
                                                <a:schemeClr val="tx1"/>
                                              </a:solidFill>
                                              <a:latin typeface="Cambria Math" panose="02040503050406030204" pitchFamily="18" charset="0"/>
                                              <a:cs typeface="Times New Roman" panose="02020603050405020304" pitchFamily="18" charset="0"/>
                                            </a:rPr>
                                            <m:t>𝜔</m:t>
                                          </m:r>
                                        </m:e>
                                        <m:sub>
                                          <m:r>
                                            <a:rPr lang="en-US" altLang="zh-CN" sz="2800" i="1">
                                              <a:solidFill>
                                                <a:schemeClr val="tx1"/>
                                              </a:solidFill>
                                              <a:latin typeface="Cambria Math" panose="02040503050406030204" pitchFamily="18" charset="0"/>
                                              <a:cs typeface="Times New Roman" panose="02020603050405020304" pitchFamily="18" charset="0"/>
                                            </a:rPr>
                                            <m:t>0</m:t>
                                          </m:r>
                                        </m:sub>
                                      </m:sSub>
                                      <m:sSub>
                                        <m:sSubPr>
                                          <m:ctrlPr>
                                            <a:rPr lang="en-US" altLang="zh-TW" sz="2800" i="1">
                                              <a:solidFill>
                                                <a:schemeClr val="tx1"/>
                                              </a:solidFill>
                                              <a:latin typeface="Cambria Math" panose="02040503050406030204" pitchFamily="18" charset="0"/>
                                              <a:cs typeface="Times New Roman" pitchFamily="18" charset="0"/>
                                            </a:rPr>
                                          </m:ctrlPr>
                                        </m:sSubPr>
                                        <m:e>
                                          <m:r>
                                            <a:rPr lang="en-US" altLang="zh-TW" sz="2800" i="1">
                                              <a:solidFill>
                                                <a:schemeClr val="tx1"/>
                                              </a:solidFill>
                                              <a:latin typeface="Cambria Math" panose="02040503050406030204" pitchFamily="18" charset="0"/>
                                              <a:cs typeface="Times New Roman" pitchFamily="18" charset="0"/>
                                            </a:rPr>
                                            <m:t>𝑇</m:t>
                                          </m:r>
                                        </m:e>
                                        <m:sub>
                                          <m:r>
                                            <a:rPr lang="en-US" altLang="zh-TW" sz="2800" i="1">
                                              <a:solidFill>
                                                <a:schemeClr val="tx1"/>
                                              </a:solidFill>
                                              <a:latin typeface="Cambria Math" panose="02040503050406030204" pitchFamily="18" charset="0"/>
                                              <a:cs typeface="Times New Roman" pitchFamily="18" charset="0"/>
                                            </a:rPr>
                                            <m:t>1</m:t>
                                          </m:r>
                                        </m:sub>
                                      </m:sSub>
                                    </m:sup>
                                  </m:sSup>
                                </m:num>
                                <m:den>
                                  <m:r>
                                    <a:rPr lang="en-US" altLang="zh-CN" sz="2800" i="1">
                                      <a:solidFill>
                                        <a:schemeClr val="tx1"/>
                                      </a:solidFill>
                                      <a:latin typeface="Cambria Math" panose="02040503050406030204" pitchFamily="18" charset="0"/>
                                      <a:cs typeface="Times New Roman" panose="02020603050405020304" pitchFamily="18" charset="0"/>
                                    </a:rPr>
                                    <m:t>𝑗𝑘</m:t>
                                  </m:r>
                                  <m:sSub>
                                    <m:sSubPr>
                                      <m:ctrlPr>
                                        <a:rPr lang="en-US" altLang="zh-CN" sz="2800" i="1">
                                          <a:solidFill>
                                            <a:schemeClr val="tx1"/>
                                          </a:solidFill>
                                          <a:latin typeface="Cambria Math" panose="02040503050406030204" pitchFamily="18" charset="0"/>
                                          <a:cs typeface="Times New Roman" panose="02020603050405020304" pitchFamily="18" charset="0"/>
                                        </a:rPr>
                                      </m:ctrlPr>
                                    </m:sSubPr>
                                    <m:e>
                                      <m:r>
                                        <a:rPr lang="zh-CN" altLang="en-US" sz="2800" i="1">
                                          <a:solidFill>
                                            <a:schemeClr val="tx1"/>
                                          </a:solidFill>
                                          <a:latin typeface="Cambria Math" panose="02040503050406030204" pitchFamily="18" charset="0"/>
                                          <a:cs typeface="Times New Roman" panose="02020603050405020304" pitchFamily="18" charset="0"/>
                                        </a:rPr>
                                        <m:t>𝜔</m:t>
                                      </m:r>
                                    </m:e>
                                    <m:sub>
                                      <m:r>
                                        <a:rPr lang="en-US" altLang="zh-CN" sz="2800" i="1">
                                          <a:solidFill>
                                            <a:schemeClr val="tx1"/>
                                          </a:solidFill>
                                          <a:latin typeface="Cambria Math" panose="02040503050406030204" pitchFamily="18" charset="0"/>
                                          <a:cs typeface="Times New Roman" panose="02020603050405020304" pitchFamily="18" charset="0"/>
                                        </a:rPr>
                                        <m:t>0</m:t>
                                      </m:r>
                                    </m:sub>
                                  </m:sSub>
                                  <m:f>
                                    <m:fPr>
                                      <m:ctrlPr>
                                        <a:rPr lang="en-US" altLang="zh-CN" sz="2800" i="1">
                                          <a:solidFill>
                                            <a:schemeClr val="tx1"/>
                                          </a:solidFill>
                                          <a:latin typeface="Cambria Math" panose="02040503050406030204" pitchFamily="18" charset="0"/>
                                          <a:cs typeface="Times New Roman" panose="02020603050405020304" pitchFamily="18" charset="0"/>
                                        </a:rPr>
                                      </m:ctrlPr>
                                    </m:fPr>
                                    <m:num>
                                      <m:r>
                                        <a:rPr lang="en-US" altLang="zh-CN" sz="2800" i="1">
                                          <a:solidFill>
                                            <a:schemeClr val="tx1"/>
                                          </a:solidFill>
                                          <a:latin typeface="Cambria Math" panose="02040503050406030204" pitchFamily="18" charset="0"/>
                                          <a:cs typeface="Times New Roman" panose="02020603050405020304" pitchFamily="18" charset="0"/>
                                        </a:rPr>
                                        <m:t>2</m:t>
                                      </m:r>
                                      <m:r>
                                        <m:rPr>
                                          <m:sty m:val="p"/>
                                        </m:rPr>
                                        <a:rPr lang="en-US" altLang="zh-CN" sz="2800" i="1">
                                          <a:solidFill>
                                            <a:schemeClr val="tx1"/>
                                          </a:solidFill>
                                          <a:latin typeface="Cambria Math" panose="02040503050406030204" pitchFamily="18" charset="0"/>
                                          <a:cs typeface="Times New Roman" panose="02020603050405020304" pitchFamily="18" charset="0"/>
                                        </a:rPr>
                                        <m:t>π</m:t>
                                      </m:r>
                                    </m:num>
                                    <m:den>
                                      <m:sSub>
                                        <m:sSubPr>
                                          <m:ctrlPr>
                                            <a:rPr lang="en-US" altLang="zh-CN" sz="2800" i="1">
                                              <a:solidFill>
                                                <a:schemeClr val="tx1"/>
                                              </a:solidFill>
                                              <a:latin typeface="Cambria Math" panose="02040503050406030204" pitchFamily="18" charset="0"/>
                                              <a:cs typeface="Times New Roman" panose="02020603050405020304" pitchFamily="18" charset="0"/>
                                            </a:rPr>
                                          </m:ctrlPr>
                                        </m:sSubPr>
                                        <m:e>
                                          <m:r>
                                            <a:rPr lang="zh-CN" altLang="en-US" sz="2800" i="1">
                                              <a:solidFill>
                                                <a:schemeClr val="tx1"/>
                                              </a:solidFill>
                                              <a:latin typeface="Cambria Math" panose="02040503050406030204" pitchFamily="18" charset="0"/>
                                              <a:cs typeface="Times New Roman" panose="02020603050405020304" pitchFamily="18" charset="0"/>
                                            </a:rPr>
                                            <m:t>𝜔</m:t>
                                          </m:r>
                                        </m:e>
                                        <m:sub>
                                          <m:r>
                                            <a:rPr lang="en-US" altLang="zh-CN" sz="2800" i="1">
                                              <a:solidFill>
                                                <a:schemeClr val="tx1"/>
                                              </a:solidFill>
                                              <a:latin typeface="Cambria Math" panose="02040503050406030204" pitchFamily="18" charset="0"/>
                                              <a:cs typeface="Times New Roman" panose="02020603050405020304" pitchFamily="18" charset="0"/>
                                            </a:rPr>
                                            <m:t>0</m:t>
                                          </m:r>
                                        </m:sub>
                                      </m:sSub>
                                    </m:den>
                                  </m:f>
                                </m:den>
                              </m:f>
                              <m:r>
                                <a:rPr lang="en-US" altLang="zh-CN" sz="2800" i="1">
                                  <a:solidFill>
                                    <a:schemeClr val="tx1"/>
                                  </a:solidFill>
                                  <a:latin typeface="Cambria Math" panose="02040503050406030204" pitchFamily="18" charset="0"/>
                                  <a:cs typeface="Times New Roman" panose="02020603050405020304" pitchFamily="18" charset="0"/>
                                </a:rPr>
                                <m:t>=</m:t>
                              </m:r>
                              <m:f>
                                <m:fPr>
                                  <m:ctrlPr>
                                    <a:rPr lang="en-US" altLang="zh-CN" sz="2800" i="1">
                                      <a:solidFill>
                                        <a:schemeClr val="tx1"/>
                                      </a:solidFill>
                                      <a:latin typeface="Cambria Math" panose="02040503050406030204" pitchFamily="18" charset="0"/>
                                      <a:cs typeface="Times New Roman" panose="02020603050405020304" pitchFamily="18" charset="0"/>
                                    </a:rPr>
                                  </m:ctrlPr>
                                </m:fPr>
                                <m:num>
                                  <m:r>
                                    <m:rPr>
                                      <m:sty m:val="p"/>
                                    </m:rPr>
                                    <a:rPr lang="en-US" altLang="zh-CN" sz="2800">
                                      <a:solidFill>
                                        <a:schemeClr val="tx1"/>
                                      </a:solidFill>
                                      <a:latin typeface="Cambria Math" panose="02040503050406030204" pitchFamily="18" charset="0"/>
                                      <a:cs typeface="Times New Roman" panose="02020603050405020304" pitchFamily="18" charset="0"/>
                                    </a:rPr>
                                    <m:t>sin</m:t>
                                  </m:r>
                                  <m:r>
                                    <a:rPr lang="en-US" altLang="zh-CN" sz="2800" i="1">
                                      <a:solidFill>
                                        <a:schemeClr val="tx1"/>
                                      </a:solidFill>
                                      <a:latin typeface="Cambria Math" panose="02040503050406030204" pitchFamily="18" charset="0"/>
                                      <a:cs typeface="Times New Roman" panose="02020603050405020304" pitchFamily="18" charset="0"/>
                                    </a:rPr>
                                    <m:t>⁡(</m:t>
                                  </m:r>
                                  <m:r>
                                    <a:rPr lang="en-US" altLang="zh-CN" sz="2800" i="1">
                                      <a:solidFill>
                                        <a:schemeClr val="tx1"/>
                                      </a:solidFill>
                                      <a:latin typeface="Cambria Math" panose="02040503050406030204" pitchFamily="18" charset="0"/>
                                      <a:cs typeface="Times New Roman" panose="02020603050405020304" pitchFamily="18" charset="0"/>
                                    </a:rPr>
                                    <m:t>𝑘</m:t>
                                  </m:r>
                                  <m:sSub>
                                    <m:sSubPr>
                                      <m:ctrlPr>
                                        <a:rPr lang="en-US" altLang="zh-CN" sz="2800" i="1">
                                          <a:solidFill>
                                            <a:schemeClr val="tx1"/>
                                          </a:solidFill>
                                          <a:latin typeface="Cambria Math" panose="02040503050406030204" pitchFamily="18" charset="0"/>
                                          <a:cs typeface="Times New Roman" panose="02020603050405020304" pitchFamily="18" charset="0"/>
                                        </a:rPr>
                                      </m:ctrlPr>
                                    </m:sSubPr>
                                    <m:e>
                                      <m:r>
                                        <a:rPr lang="zh-CN" altLang="en-US" sz="2800" i="1">
                                          <a:solidFill>
                                            <a:schemeClr val="tx1"/>
                                          </a:solidFill>
                                          <a:latin typeface="Cambria Math" panose="02040503050406030204" pitchFamily="18" charset="0"/>
                                          <a:cs typeface="Times New Roman" panose="02020603050405020304" pitchFamily="18" charset="0"/>
                                        </a:rPr>
                                        <m:t>𝜔</m:t>
                                      </m:r>
                                    </m:e>
                                    <m:sub>
                                      <m:r>
                                        <a:rPr lang="en-US" altLang="zh-CN" sz="2800" i="1">
                                          <a:solidFill>
                                            <a:schemeClr val="tx1"/>
                                          </a:solidFill>
                                          <a:latin typeface="Cambria Math" panose="02040503050406030204" pitchFamily="18" charset="0"/>
                                          <a:cs typeface="Times New Roman" panose="02020603050405020304" pitchFamily="18" charset="0"/>
                                        </a:rPr>
                                        <m:t>0</m:t>
                                      </m:r>
                                    </m:sub>
                                  </m:sSub>
                                  <m:sSub>
                                    <m:sSubPr>
                                      <m:ctrlPr>
                                        <a:rPr lang="en-US" altLang="zh-TW" sz="2800" i="1">
                                          <a:solidFill>
                                            <a:schemeClr val="tx1"/>
                                          </a:solidFill>
                                          <a:latin typeface="Cambria Math" panose="02040503050406030204" pitchFamily="18" charset="0"/>
                                          <a:cs typeface="Times New Roman" pitchFamily="18" charset="0"/>
                                        </a:rPr>
                                      </m:ctrlPr>
                                    </m:sSubPr>
                                    <m:e>
                                      <m:r>
                                        <a:rPr lang="en-US" altLang="zh-TW" sz="2800" i="1">
                                          <a:solidFill>
                                            <a:schemeClr val="tx1"/>
                                          </a:solidFill>
                                          <a:latin typeface="Cambria Math" panose="02040503050406030204" pitchFamily="18" charset="0"/>
                                          <a:cs typeface="Times New Roman" pitchFamily="18" charset="0"/>
                                        </a:rPr>
                                        <m:t>𝑇</m:t>
                                      </m:r>
                                    </m:e>
                                    <m:sub>
                                      <m:r>
                                        <a:rPr lang="en-US" altLang="zh-TW" sz="2800" i="1">
                                          <a:solidFill>
                                            <a:schemeClr val="tx1"/>
                                          </a:solidFill>
                                          <a:latin typeface="Cambria Math" panose="02040503050406030204" pitchFamily="18" charset="0"/>
                                          <a:cs typeface="Times New Roman" pitchFamily="18" charset="0"/>
                                        </a:rPr>
                                        <m:t>1</m:t>
                                      </m:r>
                                    </m:sub>
                                  </m:sSub>
                                  <m:r>
                                    <a:rPr lang="en-US" altLang="zh-CN" sz="2800" i="1">
                                      <a:solidFill>
                                        <a:schemeClr val="tx1"/>
                                      </a:solidFill>
                                      <a:latin typeface="Cambria Math" panose="02040503050406030204" pitchFamily="18" charset="0"/>
                                      <a:cs typeface="Times New Roman" panose="02020603050405020304" pitchFamily="18" charset="0"/>
                                    </a:rPr>
                                    <m:t>) </m:t>
                                  </m:r>
                                </m:num>
                                <m:den>
                                  <m:r>
                                    <a:rPr lang="en-US" altLang="zh-CN" sz="2800" i="1">
                                      <a:solidFill>
                                        <a:schemeClr val="tx1"/>
                                      </a:solidFill>
                                      <a:latin typeface="Cambria Math" panose="02040503050406030204" pitchFamily="18" charset="0"/>
                                      <a:cs typeface="Times New Roman" panose="02020603050405020304" pitchFamily="18" charset="0"/>
                                    </a:rPr>
                                    <m:t>𝑘</m:t>
                                  </m:r>
                                  <m:r>
                                    <m:rPr>
                                      <m:sty m:val="p"/>
                                    </m:rPr>
                                    <a:rPr lang="en-US" altLang="zh-CN" sz="2800" i="1">
                                      <a:solidFill>
                                        <a:schemeClr val="tx1"/>
                                      </a:solidFill>
                                      <a:latin typeface="Cambria Math" panose="02040503050406030204" pitchFamily="18" charset="0"/>
                                      <a:cs typeface="Times New Roman" panose="02020603050405020304" pitchFamily="18" charset="0"/>
                                    </a:rPr>
                                    <m:t>π</m:t>
                                  </m:r>
                                </m:den>
                              </m:f>
                              <m:r>
                                <a:rPr lang="en-US" altLang="zh-CN" sz="2800" i="1">
                                  <a:solidFill>
                                    <a:schemeClr val="tx1"/>
                                  </a:solidFill>
                                  <a:latin typeface="Cambria Math" panose="02040503050406030204" pitchFamily="18" charset="0"/>
                                  <a:cs typeface="Times New Roman" panose="02020603050405020304" pitchFamily="18" charset="0"/>
                                </a:rPr>
                                <m:t>, </m:t>
                              </m:r>
                              <m:r>
                                <a:rPr lang="en-US" altLang="zh-CN" sz="2800" b="0" i="1" smtClean="0">
                                  <a:solidFill>
                                    <a:schemeClr val="tx1"/>
                                  </a:solidFill>
                                  <a:latin typeface="Cambria Math" panose="02040503050406030204" pitchFamily="18" charset="0"/>
                                  <a:cs typeface="Times New Roman" panose="02020603050405020304" pitchFamily="18" charset="0"/>
                                </a:rPr>
                                <m:t> </m:t>
                              </m:r>
                              <m:r>
                                <a:rPr lang="en-US" altLang="zh-CN" sz="2800" i="1">
                                  <a:solidFill>
                                    <a:schemeClr val="tx1"/>
                                  </a:solidFill>
                                  <a:latin typeface="Cambria Math" panose="02040503050406030204" pitchFamily="18" charset="0"/>
                                  <a:cs typeface="Times New Roman" panose="02020603050405020304" pitchFamily="18" charset="0"/>
                                </a:rPr>
                                <m:t>𝑘</m:t>
                              </m:r>
                              <m:r>
                                <a:rPr lang="en-US" altLang="zh-CN" sz="2800"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≠0</m:t>
                              </m:r>
                              <m:r>
                                <m:rPr>
                                  <m:nor/>
                                </m:rPr>
                                <a:rPr lang="en-US" altLang="zh-TW" sz="2800" dirty="0">
                                  <a:solidFill>
                                    <a:srgbClr val="000000"/>
                                  </a:solidFill>
                                  <a:latin typeface="Times New Roman" pitchFamily="18" charset="0"/>
                                  <a:cs typeface="Times New Roman" pitchFamily="18" charset="0"/>
                                </a:rPr>
                                <m:t> </m:t>
                              </m:r>
                            </m:e>
                            <m:e>
                              <m:f>
                                <m:fPr>
                                  <m:ctrlPr>
                                    <a:rPr lang="en-US" altLang="zh-TW" sz="2800" i="1">
                                      <a:solidFill>
                                        <a:schemeClr val="tx1"/>
                                      </a:solidFill>
                                      <a:latin typeface="Cambria Math" panose="02040503050406030204" pitchFamily="18" charset="0"/>
                                      <a:cs typeface="Times New Roman" pitchFamily="18" charset="0"/>
                                    </a:rPr>
                                  </m:ctrlPr>
                                </m:fPr>
                                <m:num>
                                  <m:r>
                                    <a:rPr lang="en-US" altLang="zh-TW" sz="2800" i="1">
                                      <a:solidFill>
                                        <a:schemeClr val="tx1"/>
                                      </a:solidFill>
                                      <a:latin typeface="Cambria Math" panose="02040503050406030204" pitchFamily="18" charset="0"/>
                                      <a:cs typeface="Times New Roman" pitchFamily="18" charset="0"/>
                                    </a:rPr>
                                    <m:t>1</m:t>
                                  </m:r>
                                </m:num>
                                <m:den>
                                  <m:r>
                                    <a:rPr lang="en-US" altLang="zh-TW" sz="2800" i="1">
                                      <a:solidFill>
                                        <a:schemeClr val="tx1"/>
                                      </a:solidFill>
                                      <a:latin typeface="Cambria Math" panose="02040503050406030204" pitchFamily="18" charset="0"/>
                                      <a:cs typeface="Times New Roman" pitchFamily="18" charset="0"/>
                                    </a:rPr>
                                    <m:t>𝑇</m:t>
                                  </m:r>
                                </m:den>
                              </m:f>
                              <m:nary>
                                <m:naryPr>
                                  <m:ctrlPr>
                                    <a:rPr lang="en-US" altLang="zh-TW" sz="2800" i="1">
                                      <a:solidFill>
                                        <a:schemeClr val="tx1"/>
                                      </a:solidFill>
                                      <a:latin typeface="Cambria Math" panose="02040503050406030204" pitchFamily="18" charset="0"/>
                                      <a:cs typeface="Times New Roman" pitchFamily="18" charset="0"/>
                                    </a:rPr>
                                  </m:ctrlPr>
                                </m:naryPr>
                                <m:sub>
                                  <m:sSub>
                                    <m:sSubPr>
                                      <m:ctrlPr>
                                        <a:rPr lang="en-US" altLang="zh-TW" sz="2800" i="1">
                                          <a:solidFill>
                                            <a:schemeClr val="tx1"/>
                                          </a:solidFill>
                                          <a:latin typeface="Cambria Math" panose="02040503050406030204" pitchFamily="18" charset="0"/>
                                          <a:cs typeface="Times New Roman" pitchFamily="18" charset="0"/>
                                        </a:rPr>
                                      </m:ctrlPr>
                                    </m:sSubPr>
                                    <m:e>
                                      <m:r>
                                        <a:rPr lang="en-US" altLang="zh-TW" sz="2800" i="1">
                                          <a:solidFill>
                                            <a:schemeClr val="tx1"/>
                                          </a:solidFill>
                                          <a:latin typeface="Cambria Math" panose="02040503050406030204" pitchFamily="18" charset="0"/>
                                          <a:cs typeface="Times New Roman" pitchFamily="18" charset="0"/>
                                        </a:rPr>
                                        <m:t>−</m:t>
                                      </m:r>
                                      <m:r>
                                        <a:rPr lang="en-US" altLang="zh-TW" sz="2800" i="1">
                                          <a:solidFill>
                                            <a:schemeClr val="tx1"/>
                                          </a:solidFill>
                                          <a:latin typeface="Cambria Math" panose="02040503050406030204" pitchFamily="18" charset="0"/>
                                          <a:cs typeface="Times New Roman" pitchFamily="18" charset="0"/>
                                        </a:rPr>
                                        <m:t>𝑇</m:t>
                                      </m:r>
                                    </m:e>
                                    <m:sub>
                                      <m:r>
                                        <a:rPr lang="en-US" altLang="zh-TW" sz="2800" i="1">
                                          <a:solidFill>
                                            <a:schemeClr val="tx1"/>
                                          </a:solidFill>
                                          <a:latin typeface="Cambria Math" panose="02040503050406030204" pitchFamily="18" charset="0"/>
                                          <a:cs typeface="Times New Roman" pitchFamily="18" charset="0"/>
                                        </a:rPr>
                                        <m:t>1</m:t>
                                      </m:r>
                                    </m:sub>
                                  </m:sSub>
                                </m:sub>
                                <m:sup>
                                  <m:sSub>
                                    <m:sSubPr>
                                      <m:ctrlPr>
                                        <a:rPr lang="en-US" altLang="zh-TW" sz="2800" i="1">
                                          <a:solidFill>
                                            <a:schemeClr val="tx1"/>
                                          </a:solidFill>
                                          <a:latin typeface="Cambria Math" panose="02040503050406030204" pitchFamily="18" charset="0"/>
                                          <a:cs typeface="Times New Roman" pitchFamily="18" charset="0"/>
                                        </a:rPr>
                                      </m:ctrlPr>
                                    </m:sSubPr>
                                    <m:e>
                                      <m:r>
                                        <a:rPr lang="en-US" altLang="zh-TW" sz="2800" i="1">
                                          <a:solidFill>
                                            <a:schemeClr val="tx1"/>
                                          </a:solidFill>
                                          <a:latin typeface="Cambria Math" panose="02040503050406030204" pitchFamily="18" charset="0"/>
                                          <a:cs typeface="Times New Roman" pitchFamily="18" charset="0"/>
                                        </a:rPr>
                                        <m:t>𝑇</m:t>
                                      </m:r>
                                    </m:e>
                                    <m:sub>
                                      <m:r>
                                        <a:rPr lang="en-US" altLang="zh-TW" sz="2800" i="1">
                                          <a:solidFill>
                                            <a:schemeClr val="tx1"/>
                                          </a:solidFill>
                                          <a:latin typeface="Cambria Math" panose="02040503050406030204" pitchFamily="18" charset="0"/>
                                          <a:cs typeface="Times New Roman" pitchFamily="18" charset="0"/>
                                        </a:rPr>
                                        <m:t>1</m:t>
                                      </m:r>
                                    </m:sub>
                                  </m:sSub>
                                </m:sup>
                                <m:e>
                                  <m:r>
                                    <a:rPr lang="en-US" altLang="zh-CN" sz="2800" i="1">
                                      <a:solidFill>
                                        <a:schemeClr val="tx1"/>
                                      </a:solidFill>
                                      <a:latin typeface="Cambria Math" panose="02040503050406030204" pitchFamily="18" charset="0"/>
                                      <a:cs typeface="Times New Roman" panose="02020603050405020304" pitchFamily="18" charset="0"/>
                                    </a:rPr>
                                    <m:t>𝑑𝑡</m:t>
                                  </m:r>
                                </m:e>
                              </m:nary>
                              <m:r>
                                <a:rPr lang="en-US" altLang="zh-CN" sz="2800" b="0" i="1" smtClean="0">
                                  <a:solidFill>
                                    <a:schemeClr val="tx1"/>
                                  </a:solidFill>
                                  <a:latin typeface="Cambria Math" panose="02040503050406030204" pitchFamily="18" charset="0"/>
                                  <a:cs typeface="Times New Roman" panose="02020603050405020304" pitchFamily="18" charset="0"/>
                                </a:rPr>
                                <m:t>=</m:t>
                              </m:r>
                              <m:f>
                                <m:fPr>
                                  <m:ctrlPr>
                                    <a:rPr lang="en-US" altLang="zh-CN" sz="2800" b="0" i="1" smtClean="0">
                                      <a:solidFill>
                                        <a:schemeClr val="tx1"/>
                                      </a:solidFill>
                                      <a:latin typeface="Cambria Math" panose="02040503050406030204" pitchFamily="18" charset="0"/>
                                      <a:cs typeface="Times New Roman" panose="02020603050405020304" pitchFamily="18" charset="0"/>
                                    </a:rPr>
                                  </m:ctrlPr>
                                </m:fPr>
                                <m:num>
                                  <m:r>
                                    <a:rPr lang="en-US" altLang="zh-CN" sz="2800" b="0" i="1" smtClean="0">
                                      <a:solidFill>
                                        <a:schemeClr val="tx1"/>
                                      </a:solidFill>
                                      <a:latin typeface="Cambria Math" panose="02040503050406030204" pitchFamily="18" charset="0"/>
                                      <a:cs typeface="Times New Roman" panose="02020603050405020304" pitchFamily="18" charset="0"/>
                                    </a:rPr>
                                    <m:t>2</m:t>
                                  </m:r>
                                  <m:sSub>
                                    <m:sSubPr>
                                      <m:ctrlPr>
                                        <a:rPr lang="en-US" altLang="zh-TW" sz="2800" i="1">
                                          <a:solidFill>
                                            <a:schemeClr val="tx1"/>
                                          </a:solidFill>
                                          <a:latin typeface="Cambria Math" panose="02040503050406030204" pitchFamily="18" charset="0"/>
                                          <a:cs typeface="Times New Roman" pitchFamily="18" charset="0"/>
                                        </a:rPr>
                                      </m:ctrlPr>
                                    </m:sSubPr>
                                    <m:e>
                                      <m:r>
                                        <a:rPr lang="en-US" altLang="zh-TW" sz="2800" i="1">
                                          <a:solidFill>
                                            <a:schemeClr val="tx1"/>
                                          </a:solidFill>
                                          <a:latin typeface="Cambria Math" panose="02040503050406030204" pitchFamily="18" charset="0"/>
                                          <a:cs typeface="Times New Roman" pitchFamily="18" charset="0"/>
                                        </a:rPr>
                                        <m:t>𝑇</m:t>
                                      </m:r>
                                    </m:e>
                                    <m:sub>
                                      <m:r>
                                        <a:rPr lang="en-US" altLang="zh-TW" sz="2800" i="1">
                                          <a:solidFill>
                                            <a:schemeClr val="tx1"/>
                                          </a:solidFill>
                                          <a:latin typeface="Cambria Math" panose="02040503050406030204" pitchFamily="18" charset="0"/>
                                          <a:cs typeface="Times New Roman" pitchFamily="18" charset="0"/>
                                        </a:rPr>
                                        <m:t>1</m:t>
                                      </m:r>
                                    </m:sub>
                                  </m:sSub>
                                </m:num>
                                <m:den>
                                  <m:r>
                                    <a:rPr lang="en-US" altLang="zh-CN" sz="2800" b="0" i="1" smtClean="0">
                                      <a:solidFill>
                                        <a:schemeClr val="tx1"/>
                                      </a:solidFill>
                                      <a:latin typeface="Cambria Math" panose="02040503050406030204" pitchFamily="18" charset="0"/>
                                      <a:cs typeface="Times New Roman" panose="02020603050405020304" pitchFamily="18" charset="0"/>
                                    </a:rPr>
                                    <m:t>𝑇</m:t>
                                  </m:r>
                                </m:den>
                              </m:f>
                              <m:r>
                                <a:rPr lang="en-US" altLang="zh-CN" sz="2800" b="0" i="1" smtClean="0">
                                  <a:solidFill>
                                    <a:schemeClr val="tx1"/>
                                  </a:solidFill>
                                  <a:latin typeface="Cambria Math" panose="02040503050406030204" pitchFamily="18" charset="0"/>
                                  <a:cs typeface="Times New Roman" panose="02020603050405020304" pitchFamily="18" charset="0"/>
                                </a:rPr>
                                <m:t>,  </m:t>
                              </m:r>
                              <m:r>
                                <a:rPr lang="en-US" altLang="zh-CN" sz="2800" b="0" i="1" smtClean="0">
                                  <a:solidFill>
                                    <a:schemeClr val="tx1"/>
                                  </a:solidFill>
                                  <a:latin typeface="Cambria Math" panose="02040503050406030204" pitchFamily="18" charset="0"/>
                                  <a:cs typeface="Times New Roman" panose="02020603050405020304" pitchFamily="18" charset="0"/>
                                </a:rPr>
                                <m:t>𝑘</m:t>
                              </m:r>
                              <m:r>
                                <a:rPr lang="en-US" altLang="zh-CN" sz="2800" b="0" i="1" smtClean="0">
                                  <a:solidFill>
                                    <a:schemeClr val="tx1"/>
                                  </a:solidFill>
                                  <a:latin typeface="Cambria Math" panose="02040503050406030204" pitchFamily="18" charset="0"/>
                                  <a:cs typeface="Times New Roman" panose="02020603050405020304" pitchFamily="18" charset="0"/>
                                </a:rPr>
                                <m:t>=0</m:t>
                              </m:r>
                            </m:e>
                          </m:eqArr>
                        </m:e>
                      </m:d>
                    </m:oMath>
                  </m:oMathPara>
                </a14:m>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chemeClr val="tx1"/>
                  </a:solidFill>
                  <a:latin typeface="Cambria Math"/>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r>
                  <a:rPr lang="en-US" altLang="zh-CN" sz="2800" i="1" dirty="0">
                    <a:solidFill>
                      <a:schemeClr val="tx1"/>
                    </a:solidFill>
                    <a:latin typeface="Times New Roman" panose="02020603050405020304" pitchFamily="18" charset="0"/>
                    <a:cs typeface="Times New Roman" panose="02020603050405020304" pitchFamily="18" charset="0"/>
                  </a:rPr>
                  <a:t> </a:t>
                </a: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chemeClr val="tx1"/>
                  </a:solidFill>
                  <a:latin typeface="Times New Roman" panose="02020603050405020304" pitchFamily="18" charset="0"/>
                  <a:cs typeface="Times New Roman" panose="02020603050405020304" pitchFamily="18" charset="0"/>
                </a:endParaRPr>
              </a:p>
              <a:p>
                <a:pPr>
                  <a:buFont typeface="Arial" panose="020B0604020202020204" pitchFamily="34" charset="0"/>
                  <a:buChar char="•"/>
                </a:pPr>
                <a:endParaRPr lang="en-US" altLang="zh-TW"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dirty="0">
                  <a:solidFill>
                    <a:srgbClr val="000000"/>
                  </a:solidFill>
                  <a:latin typeface="Times New Roman" pitchFamily="18" charset="0"/>
                  <a:cs typeface="Times New Roman" pitchFamily="18" charset="0"/>
                </a:endParaRPr>
              </a:p>
              <a:p>
                <a:pPr marL="0" indent="0">
                  <a:buNone/>
                </a:pPr>
                <a:endParaRPr lang="en-US" altLang="zh-CN"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kumimoji="0" lang="zh-TW" altLang="en-US" sz="2800" dirty="0">
                  <a:solidFill>
                    <a:srgbClr val="000000"/>
                  </a:solidFill>
                  <a:latin typeface="Times New Roman" pitchFamily="18" charset="0"/>
                  <a:cs typeface="Times New Roman" pitchFamily="18" charset="0"/>
                </a:endParaRPr>
              </a:p>
              <a:p>
                <a:pPr marL="0" indent="0">
                  <a:buNone/>
                </a:pPr>
                <a:endParaRPr lang="en-US" altLang="zh-CN" sz="2800" dirty="0">
                  <a:solidFill>
                    <a:schemeClr val="tx1"/>
                  </a:solidFill>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endParaRPr lang="en-US" altLang="zh-CN"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CN" sz="28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3" name="内容占位符 2">
                <a:extLst>
                  <a:ext uri="{FF2B5EF4-FFF2-40B4-BE49-F238E27FC236}">
                    <a16:creationId xmlns:a16="http://schemas.microsoft.com/office/drawing/2014/main" id="{4540E06A-412C-CE41-9E57-121FB374F2B8}"/>
                  </a:ext>
                </a:extLst>
              </p:cNvPr>
              <p:cNvSpPr>
                <a:spLocks noGrp="1" noRot="1" noChangeAspect="1" noMove="1" noResize="1" noEditPoints="1" noAdjustHandles="1" noChangeArrowheads="1" noChangeShapeType="1" noTextEdit="1"/>
              </p:cNvSpPr>
              <p:nvPr>
                <p:ph idx="1"/>
              </p:nvPr>
            </p:nvSpPr>
            <p:spPr>
              <a:xfrm>
                <a:off x="479376" y="1112869"/>
                <a:ext cx="11418776" cy="5113282"/>
              </a:xfrm>
              <a:blipFill>
                <a:blip r:embed="rId3"/>
                <a:stretch>
                  <a:fillRect b="-119"/>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id="{85E636C3-A315-5A44-AEB6-E49847757912}"/>
              </a:ext>
            </a:extLst>
          </p:cNvPr>
          <p:cNvSpPr>
            <a:spLocks noGrp="1"/>
          </p:cNvSpPr>
          <p:nvPr>
            <p:ph type="sldNum" sz="quarter" idx="12"/>
          </p:nvPr>
        </p:nvSpPr>
        <p:spPr/>
        <p:txBody>
          <a:bodyPr/>
          <a:lstStyle/>
          <a:p>
            <a:fld id="{89DB14B3-731A-4352-BC82-B1993596BD11}" type="slidenum">
              <a:rPr lang="zh-CN" altLang="en-US" smtClean="0"/>
              <a:pPr/>
              <a:t>40</a:t>
            </a:fld>
            <a:endParaRPr lang="zh-CN" altLang="en-US" dirty="0"/>
          </a:p>
        </p:txBody>
      </p:sp>
      <p:sp>
        <p:nvSpPr>
          <p:cNvPr id="8" name="文本框 7">
            <a:extLst>
              <a:ext uri="{FF2B5EF4-FFF2-40B4-BE49-F238E27FC236}">
                <a16:creationId xmlns:a16="http://schemas.microsoft.com/office/drawing/2014/main" id="{D94FAC5F-4C08-4601-BE4C-54D0FDE30578}"/>
              </a:ext>
            </a:extLst>
          </p:cNvPr>
          <p:cNvSpPr txBox="1"/>
          <p:nvPr/>
        </p:nvSpPr>
        <p:spPr>
          <a:xfrm>
            <a:off x="551384" y="1112869"/>
            <a:ext cx="1640193" cy="523220"/>
          </a:xfrm>
          <a:prstGeom prst="rect">
            <a:avLst/>
          </a:prstGeom>
          <a:noFill/>
        </p:spPr>
        <p:txBody>
          <a:bodyPr wrap="none" rtlCol="0">
            <a:spAutoFit/>
          </a:bodyPr>
          <a:lstStyle/>
          <a:p>
            <a:r>
              <a:rPr lang="en-US" altLang="zh-CN" sz="2800" i="1" dirty="0">
                <a:latin typeface="Times New Roman" panose="02020603050405020304" pitchFamily="18" charset="0"/>
                <a:cs typeface="Times New Roman" panose="02020603050405020304" pitchFamily="18" charset="0"/>
              </a:rPr>
              <a:t>Solutions:</a:t>
            </a:r>
            <a:endParaRPr lang="zh-CN" altLang="en-US" sz="2800" i="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57276074"/>
      </p:ext>
    </p:extLst>
  </p:cSld>
  <p:clrMapOvr>
    <a:masterClrMapping/>
  </p:clrMapOvr>
  <p:transition spd="med">
    <p:cut/>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25C303-6879-D547-8125-F07718E64B38}"/>
              </a:ext>
            </a:extLst>
          </p:cNvPr>
          <p:cNvSpPr>
            <a:spLocks noGrp="1"/>
          </p:cNvSpPr>
          <p:nvPr>
            <p:ph type="title"/>
          </p:nvPr>
        </p:nvSpPr>
        <p:spPr>
          <a:xfrm>
            <a:off x="660400" y="228602"/>
            <a:ext cx="10657633" cy="784225"/>
          </a:xfrm>
        </p:spPr>
        <p:txBody>
          <a:bodyPr/>
          <a:lstStyle/>
          <a:p>
            <a:r>
              <a:rPr lang="en-US" altLang="zh-CN" sz="3200" dirty="0">
                <a:solidFill>
                  <a:schemeClr val="tx1"/>
                </a:solidFill>
                <a:latin typeface="Times New Roman" panose="02020603050405020304" pitchFamily="18" charset="0"/>
                <a:cs typeface="Times New Roman" panose="02020603050405020304" pitchFamily="18" charset="0"/>
              </a:rPr>
              <a:t>Fourier Series Representation</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4540E06A-412C-CE41-9E57-121FB374F2B8}"/>
                  </a:ext>
                </a:extLst>
              </p:cNvPr>
              <p:cNvSpPr>
                <a:spLocks noGrp="1"/>
              </p:cNvSpPr>
              <p:nvPr>
                <p:ph idx="1"/>
              </p:nvPr>
            </p:nvSpPr>
            <p:spPr>
              <a:xfrm>
                <a:off x="479376" y="1112869"/>
                <a:ext cx="11418776" cy="5113282"/>
              </a:xfrm>
            </p:spPr>
            <p:txBody>
              <a:bodyPr/>
              <a:lstStyle/>
              <a:p>
                <a:pPr marL="0" indent="0">
                  <a:buNone/>
                </a:pPr>
                <a:r>
                  <a:rPr lang="en-US" altLang="zh-TW" sz="2800" dirty="0">
                    <a:solidFill>
                      <a:srgbClr val="000000"/>
                    </a:solidFill>
                    <a:latin typeface="Times New Roman" pitchFamily="18" charset="0"/>
                    <a:cs typeface="Times New Roman" pitchFamily="18" charset="0"/>
                  </a:rPr>
                  <a:t>Assume </a:t>
                </a:r>
                <a14:m>
                  <m:oMath xmlns:m="http://schemas.openxmlformats.org/officeDocument/2006/math">
                    <m:sSub>
                      <m:sSubPr>
                        <m:ctrlPr>
                          <a:rPr lang="en-US" altLang="zh-TW" sz="2800" i="1" smtClean="0">
                            <a:solidFill>
                              <a:schemeClr val="tx1"/>
                            </a:solidFill>
                            <a:latin typeface="Cambria Math" panose="02040503050406030204" pitchFamily="18" charset="0"/>
                            <a:cs typeface="Times New Roman" pitchFamily="18" charset="0"/>
                          </a:rPr>
                        </m:ctrlPr>
                      </m:sSubPr>
                      <m:e>
                        <m:r>
                          <a:rPr lang="en-US" altLang="zh-TW" sz="2800" i="1">
                            <a:solidFill>
                              <a:schemeClr val="tx1"/>
                            </a:solidFill>
                            <a:latin typeface="Cambria Math" panose="02040503050406030204" pitchFamily="18" charset="0"/>
                            <a:cs typeface="Times New Roman" pitchFamily="18" charset="0"/>
                          </a:rPr>
                          <m:t>𝑇</m:t>
                        </m:r>
                      </m:e>
                      <m:sub>
                        <m:r>
                          <a:rPr lang="en-US" altLang="zh-TW" sz="2800" i="1">
                            <a:solidFill>
                              <a:schemeClr val="tx1"/>
                            </a:solidFill>
                            <a:latin typeface="Cambria Math" panose="02040503050406030204" pitchFamily="18" charset="0"/>
                            <a:cs typeface="Times New Roman" pitchFamily="18" charset="0"/>
                          </a:rPr>
                          <m:t>1</m:t>
                        </m:r>
                      </m:sub>
                    </m:sSub>
                    <m:r>
                      <a:rPr lang="en-US" altLang="zh-TW" sz="2800" b="0" i="1" smtClean="0">
                        <a:solidFill>
                          <a:schemeClr val="tx1"/>
                        </a:solidFill>
                        <a:latin typeface="Cambria Math" panose="02040503050406030204" pitchFamily="18" charset="0"/>
                        <a:cs typeface="Times New Roman" pitchFamily="18" charset="0"/>
                      </a:rPr>
                      <m:t>=</m:t>
                    </m:r>
                    <m:f>
                      <m:fPr>
                        <m:type m:val="skw"/>
                        <m:ctrlPr>
                          <a:rPr lang="en-US" altLang="zh-TW" sz="2800" b="0" i="1" smtClean="0">
                            <a:solidFill>
                              <a:schemeClr val="tx1"/>
                            </a:solidFill>
                            <a:latin typeface="Cambria Math" panose="02040503050406030204" pitchFamily="18" charset="0"/>
                            <a:cs typeface="Times New Roman" pitchFamily="18" charset="0"/>
                          </a:rPr>
                        </m:ctrlPr>
                      </m:fPr>
                      <m:num>
                        <m:r>
                          <a:rPr lang="en-US" altLang="zh-TW" sz="2800" b="0" i="1" smtClean="0">
                            <a:solidFill>
                              <a:schemeClr val="tx1"/>
                            </a:solidFill>
                            <a:latin typeface="Cambria Math" panose="02040503050406030204" pitchFamily="18" charset="0"/>
                            <a:cs typeface="Times New Roman" pitchFamily="18" charset="0"/>
                          </a:rPr>
                          <m:t>𝑇</m:t>
                        </m:r>
                      </m:num>
                      <m:den>
                        <m:r>
                          <a:rPr lang="en-US" altLang="zh-TW" sz="2800" b="0" i="1" smtClean="0">
                            <a:solidFill>
                              <a:schemeClr val="tx1"/>
                            </a:solidFill>
                            <a:latin typeface="Cambria Math" panose="02040503050406030204" pitchFamily="18" charset="0"/>
                            <a:cs typeface="Times New Roman" pitchFamily="18" charset="0"/>
                          </a:rPr>
                          <m:t>4</m:t>
                        </m:r>
                      </m:den>
                    </m:f>
                    <m:r>
                      <a:rPr lang="zh-CN" altLang="en-US" sz="2800" i="1">
                        <a:solidFill>
                          <a:schemeClr val="tx1"/>
                        </a:solidFill>
                        <a:latin typeface="Cambria Math" panose="02040503050406030204" pitchFamily="18" charset="0"/>
                        <a:cs typeface="Times New Roman" pitchFamily="18" charset="0"/>
                      </a:rPr>
                      <m:t>：</m:t>
                    </m:r>
                  </m:oMath>
                </a14:m>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i="1" dirty="0">
                  <a:solidFill>
                    <a:schemeClr val="tx1"/>
                  </a:solidFill>
                  <a:latin typeface="Cambria Math" panose="02040503050406030204" pitchFamily="18" charset="0"/>
                  <a:cs typeface="Times New Roman" pitchFamily="18" charset="0"/>
                </a:endParaRPr>
              </a:p>
              <a:p>
                <a:pPr marL="0" indent="0">
                  <a:buNone/>
                </a:pPr>
                <a14:m>
                  <m:oMathPara xmlns:m="http://schemas.openxmlformats.org/officeDocument/2006/math">
                    <m:oMathParaPr>
                      <m:jc m:val="left"/>
                    </m:oMathParaPr>
                    <m:oMath xmlns:m="http://schemas.openxmlformats.org/officeDocument/2006/math">
                      <m:sSub>
                        <m:sSubPr>
                          <m:ctrlPr>
                            <a:rPr lang="en-US" altLang="zh-TW" sz="2800" i="1" smtClean="0">
                              <a:solidFill>
                                <a:schemeClr val="tx1"/>
                              </a:solidFill>
                              <a:latin typeface="Cambria Math" panose="02040503050406030204" pitchFamily="18" charset="0"/>
                              <a:cs typeface="Times New Roman" pitchFamily="18" charset="0"/>
                            </a:rPr>
                          </m:ctrlPr>
                        </m:sSubPr>
                        <m:e>
                          <m:r>
                            <a:rPr lang="en-US" altLang="zh-TW" sz="2800" b="0" i="1" smtClean="0">
                              <a:solidFill>
                                <a:schemeClr val="tx1"/>
                              </a:solidFill>
                              <a:latin typeface="Cambria Math" panose="02040503050406030204" pitchFamily="18" charset="0"/>
                              <a:cs typeface="Times New Roman" pitchFamily="18" charset="0"/>
                            </a:rPr>
                            <m:t>𝑎</m:t>
                          </m:r>
                        </m:e>
                        <m:sub>
                          <m:r>
                            <a:rPr lang="en-US" altLang="zh-TW" sz="2800" b="0" i="1" smtClean="0">
                              <a:solidFill>
                                <a:schemeClr val="tx1"/>
                              </a:solidFill>
                              <a:latin typeface="Cambria Math" panose="02040503050406030204" pitchFamily="18" charset="0"/>
                              <a:cs typeface="Times New Roman" pitchFamily="18" charset="0"/>
                            </a:rPr>
                            <m:t>𝑘</m:t>
                          </m:r>
                        </m:sub>
                      </m:sSub>
                      <m:r>
                        <a:rPr lang="en-US" altLang="zh-CN" sz="2800" i="1">
                          <a:solidFill>
                            <a:schemeClr val="tx1"/>
                          </a:solidFill>
                          <a:latin typeface="Cambria Math" panose="02040503050406030204" pitchFamily="18" charset="0"/>
                          <a:cs typeface="Times New Roman" panose="02020603050405020304" pitchFamily="18" charset="0"/>
                        </a:rPr>
                        <m:t>=</m:t>
                      </m:r>
                      <m:d>
                        <m:dPr>
                          <m:begChr m:val="{"/>
                          <m:endChr m:val=""/>
                          <m:ctrlPr>
                            <a:rPr lang="en-US" altLang="zh-CN" sz="2800" i="1">
                              <a:solidFill>
                                <a:schemeClr val="tx1"/>
                              </a:solidFill>
                              <a:latin typeface="Cambria Math" panose="02040503050406030204" pitchFamily="18" charset="0"/>
                              <a:cs typeface="Times New Roman" panose="02020603050405020304" pitchFamily="18" charset="0"/>
                            </a:rPr>
                          </m:ctrlPr>
                        </m:dPr>
                        <m:e>
                          <m:eqArr>
                            <m:eqArrPr>
                              <m:ctrlPr>
                                <a:rPr lang="en-US" altLang="zh-CN" sz="2800" i="1">
                                  <a:solidFill>
                                    <a:schemeClr val="tx1"/>
                                  </a:solidFill>
                                  <a:latin typeface="Cambria Math" panose="02040503050406030204" pitchFamily="18" charset="0"/>
                                  <a:cs typeface="Times New Roman" panose="02020603050405020304" pitchFamily="18" charset="0"/>
                                </a:rPr>
                              </m:ctrlPr>
                            </m:eqArrPr>
                            <m:e>
                              <m:f>
                                <m:fPr>
                                  <m:ctrlPr>
                                    <a:rPr lang="en-US" altLang="zh-CN" sz="2800" i="1">
                                      <a:solidFill>
                                        <a:schemeClr val="tx1"/>
                                      </a:solidFill>
                                      <a:latin typeface="Cambria Math" panose="02040503050406030204" pitchFamily="18" charset="0"/>
                                      <a:cs typeface="Times New Roman" panose="02020603050405020304" pitchFamily="18" charset="0"/>
                                    </a:rPr>
                                  </m:ctrlPr>
                                </m:fPr>
                                <m:num>
                                  <m:r>
                                    <m:rPr>
                                      <m:sty m:val="p"/>
                                    </m:rPr>
                                    <a:rPr lang="en-US" altLang="zh-CN" sz="2800">
                                      <a:solidFill>
                                        <a:schemeClr val="tx1"/>
                                      </a:solidFill>
                                      <a:latin typeface="Cambria Math" panose="02040503050406030204" pitchFamily="18" charset="0"/>
                                      <a:cs typeface="Times New Roman" panose="02020603050405020304" pitchFamily="18" charset="0"/>
                                    </a:rPr>
                                    <m:t>sin</m:t>
                                  </m:r>
                                  <m:r>
                                    <a:rPr lang="en-US" altLang="zh-CN" sz="2800" i="1">
                                      <a:solidFill>
                                        <a:schemeClr val="tx1"/>
                                      </a:solidFill>
                                      <a:latin typeface="Cambria Math" panose="02040503050406030204" pitchFamily="18" charset="0"/>
                                      <a:cs typeface="Times New Roman" panose="02020603050405020304" pitchFamily="18" charset="0"/>
                                    </a:rPr>
                                    <m:t>⁡(</m:t>
                                  </m:r>
                                  <m:r>
                                    <a:rPr lang="en-US" altLang="zh-CN" sz="2800" i="1">
                                      <a:solidFill>
                                        <a:schemeClr val="tx1"/>
                                      </a:solidFill>
                                      <a:latin typeface="Cambria Math" panose="02040503050406030204" pitchFamily="18" charset="0"/>
                                      <a:cs typeface="Times New Roman" panose="02020603050405020304" pitchFamily="18" charset="0"/>
                                    </a:rPr>
                                    <m:t>𝑘</m:t>
                                  </m:r>
                                  <m:sSub>
                                    <m:sSubPr>
                                      <m:ctrlPr>
                                        <a:rPr lang="en-US" altLang="zh-CN" sz="2800" i="1">
                                          <a:solidFill>
                                            <a:schemeClr val="tx1"/>
                                          </a:solidFill>
                                          <a:latin typeface="Cambria Math" panose="02040503050406030204" pitchFamily="18" charset="0"/>
                                          <a:cs typeface="Times New Roman" panose="02020603050405020304" pitchFamily="18" charset="0"/>
                                        </a:rPr>
                                      </m:ctrlPr>
                                    </m:sSubPr>
                                    <m:e>
                                      <m:r>
                                        <a:rPr lang="zh-CN" altLang="en-US" sz="2800" i="1">
                                          <a:solidFill>
                                            <a:schemeClr val="tx1"/>
                                          </a:solidFill>
                                          <a:latin typeface="Cambria Math" panose="02040503050406030204" pitchFamily="18" charset="0"/>
                                          <a:cs typeface="Times New Roman" panose="02020603050405020304" pitchFamily="18" charset="0"/>
                                        </a:rPr>
                                        <m:t>𝜔</m:t>
                                      </m:r>
                                    </m:e>
                                    <m:sub>
                                      <m:r>
                                        <a:rPr lang="en-US" altLang="zh-CN" sz="2800" i="1">
                                          <a:solidFill>
                                            <a:schemeClr val="tx1"/>
                                          </a:solidFill>
                                          <a:latin typeface="Cambria Math" panose="02040503050406030204" pitchFamily="18" charset="0"/>
                                          <a:cs typeface="Times New Roman" panose="02020603050405020304" pitchFamily="18" charset="0"/>
                                        </a:rPr>
                                        <m:t>0</m:t>
                                      </m:r>
                                    </m:sub>
                                  </m:sSub>
                                  <m:sSub>
                                    <m:sSubPr>
                                      <m:ctrlPr>
                                        <a:rPr lang="en-US" altLang="zh-TW" sz="2800" i="1">
                                          <a:solidFill>
                                            <a:schemeClr val="tx1"/>
                                          </a:solidFill>
                                          <a:latin typeface="Cambria Math" panose="02040503050406030204" pitchFamily="18" charset="0"/>
                                          <a:cs typeface="Times New Roman" pitchFamily="18" charset="0"/>
                                        </a:rPr>
                                      </m:ctrlPr>
                                    </m:sSubPr>
                                    <m:e>
                                      <m:r>
                                        <a:rPr lang="en-US" altLang="zh-TW" sz="2800" i="1">
                                          <a:solidFill>
                                            <a:schemeClr val="tx1"/>
                                          </a:solidFill>
                                          <a:latin typeface="Cambria Math" panose="02040503050406030204" pitchFamily="18" charset="0"/>
                                          <a:cs typeface="Times New Roman" pitchFamily="18" charset="0"/>
                                        </a:rPr>
                                        <m:t>𝑇</m:t>
                                      </m:r>
                                    </m:e>
                                    <m:sub>
                                      <m:r>
                                        <a:rPr lang="en-US" altLang="zh-TW" sz="2800" i="1">
                                          <a:solidFill>
                                            <a:schemeClr val="tx1"/>
                                          </a:solidFill>
                                          <a:latin typeface="Cambria Math" panose="02040503050406030204" pitchFamily="18" charset="0"/>
                                          <a:cs typeface="Times New Roman" pitchFamily="18" charset="0"/>
                                        </a:rPr>
                                        <m:t>1</m:t>
                                      </m:r>
                                    </m:sub>
                                  </m:sSub>
                                  <m:r>
                                    <a:rPr lang="en-US" altLang="zh-CN" sz="2800" i="1">
                                      <a:solidFill>
                                        <a:schemeClr val="tx1"/>
                                      </a:solidFill>
                                      <a:latin typeface="Cambria Math" panose="02040503050406030204" pitchFamily="18" charset="0"/>
                                      <a:cs typeface="Times New Roman" panose="02020603050405020304" pitchFamily="18" charset="0"/>
                                    </a:rPr>
                                    <m:t>) </m:t>
                                  </m:r>
                                </m:num>
                                <m:den>
                                  <m:r>
                                    <a:rPr lang="en-US" altLang="zh-CN" sz="2800" i="1">
                                      <a:solidFill>
                                        <a:schemeClr val="tx1"/>
                                      </a:solidFill>
                                      <a:latin typeface="Cambria Math" panose="02040503050406030204" pitchFamily="18" charset="0"/>
                                      <a:cs typeface="Times New Roman" panose="02020603050405020304" pitchFamily="18" charset="0"/>
                                    </a:rPr>
                                    <m:t>𝑘</m:t>
                                  </m:r>
                                  <m:r>
                                    <m:rPr>
                                      <m:sty m:val="p"/>
                                    </m:rPr>
                                    <a:rPr lang="en-US" altLang="zh-CN" sz="2800" i="1">
                                      <a:solidFill>
                                        <a:schemeClr val="tx1"/>
                                      </a:solidFill>
                                      <a:latin typeface="Cambria Math" panose="02040503050406030204" pitchFamily="18" charset="0"/>
                                      <a:cs typeface="Times New Roman" panose="02020603050405020304" pitchFamily="18" charset="0"/>
                                    </a:rPr>
                                    <m:t>π</m:t>
                                  </m:r>
                                </m:den>
                              </m:f>
                              <m:r>
                                <a:rPr lang="en-US" altLang="zh-CN" sz="2800" i="1">
                                  <a:solidFill>
                                    <a:schemeClr val="tx1"/>
                                  </a:solidFill>
                                  <a:latin typeface="Cambria Math" panose="02040503050406030204" pitchFamily="18" charset="0"/>
                                  <a:cs typeface="Times New Roman" panose="02020603050405020304" pitchFamily="18" charset="0"/>
                                </a:rPr>
                                <m:t>,  </m:t>
                              </m:r>
                              <m:r>
                                <a:rPr lang="en-US" altLang="zh-CN" sz="2800" i="1">
                                  <a:solidFill>
                                    <a:schemeClr val="tx1"/>
                                  </a:solidFill>
                                  <a:latin typeface="Cambria Math" panose="02040503050406030204" pitchFamily="18" charset="0"/>
                                  <a:cs typeface="Times New Roman" panose="02020603050405020304" pitchFamily="18" charset="0"/>
                                </a:rPr>
                                <m:t>𝑘</m:t>
                              </m:r>
                              <m:r>
                                <a:rPr lang="en-US" altLang="zh-CN" sz="2800"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≠0</m:t>
                              </m:r>
                              <m:r>
                                <m:rPr>
                                  <m:nor/>
                                </m:rPr>
                                <a:rPr lang="en-US" altLang="zh-TW" sz="2800" dirty="0">
                                  <a:solidFill>
                                    <a:srgbClr val="000000"/>
                                  </a:solidFill>
                                  <a:latin typeface="Times New Roman" pitchFamily="18" charset="0"/>
                                  <a:cs typeface="Times New Roman" pitchFamily="18" charset="0"/>
                                </a:rPr>
                                <m:t> </m:t>
                              </m:r>
                            </m:e>
                            <m:e>
                              <m:f>
                                <m:fPr>
                                  <m:ctrlPr>
                                    <a:rPr lang="en-US" altLang="zh-CN" sz="2800" i="1">
                                      <a:solidFill>
                                        <a:schemeClr val="tx1"/>
                                      </a:solidFill>
                                      <a:latin typeface="Cambria Math" panose="02040503050406030204" pitchFamily="18" charset="0"/>
                                      <a:cs typeface="Times New Roman" panose="02020603050405020304" pitchFamily="18" charset="0"/>
                                    </a:rPr>
                                  </m:ctrlPr>
                                </m:fPr>
                                <m:num>
                                  <m:r>
                                    <a:rPr lang="en-US" altLang="zh-CN" sz="2800" b="0" i="1" smtClean="0">
                                      <a:solidFill>
                                        <a:schemeClr val="tx1"/>
                                      </a:solidFill>
                                      <a:latin typeface="Cambria Math" panose="02040503050406030204" pitchFamily="18" charset="0"/>
                                      <a:cs typeface="Times New Roman" panose="02020603050405020304" pitchFamily="18" charset="0"/>
                                    </a:rPr>
                                    <m:t>1</m:t>
                                  </m:r>
                                </m:num>
                                <m:den>
                                  <m:r>
                                    <a:rPr lang="en-US" altLang="zh-TW" sz="2800" b="0" i="1" smtClean="0">
                                      <a:solidFill>
                                        <a:schemeClr val="tx1"/>
                                      </a:solidFill>
                                      <a:latin typeface="Cambria Math" panose="02040503050406030204" pitchFamily="18" charset="0"/>
                                      <a:cs typeface="Times New Roman" pitchFamily="18" charset="0"/>
                                    </a:rPr>
                                    <m:t>2</m:t>
                                  </m:r>
                                </m:den>
                              </m:f>
                              <m:r>
                                <a:rPr lang="en-US" altLang="zh-CN" sz="2800" i="1">
                                  <a:solidFill>
                                    <a:schemeClr val="tx1"/>
                                  </a:solidFill>
                                  <a:latin typeface="Cambria Math" panose="02040503050406030204" pitchFamily="18" charset="0"/>
                                  <a:cs typeface="Times New Roman" panose="02020603050405020304" pitchFamily="18" charset="0"/>
                                </a:rPr>
                                <m:t>,  </m:t>
                              </m:r>
                              <m:r>
                                <a:rPr lang="en-US" altLang="zh-CN" sz="2800" i="1">
                                  <a:solidFill>
                                    <a:schemeClr val="tx1"/>
                                  </a:solidFill>
                                  <a:latin typeface="Cambria Math" panose="02040503050406030204" pitchFamily="18" charset="0"/>
                                  <a:cs typeface="Times New Roman" panose="02020603050405020304" pitchFamily="18" charset="0"/>
                                </a:rPr>
                                <m:t>𝑘</m:t>
                              </m:r>
                              <m:r>
                                <a:rPr lang="en-US" altLang="zh-CN" sz="2800" i="1">
                                  <a:solidFill>
                                    <a:schemeClr val="tx1"/>
                                  </a:solidFill>
                                  <a:latin typeface="Cambria Math" panose="02040503050406030204" pitchFamily="18" charset="0"/>
                                  <a:cs typeface="Times New Roman" panose="02020603050405020304" pitchFamily="18" charset="0"/>
                                </a:rPr>
                                <m:t>=0</m:t>
                              </m:r>
                            </m:e>
                          </m:eqArr>
                        </m:e>
                      </m:d>
                    </m:oMath>
                  </m:oMathPara>
                </a14:m>
                <a:endParaRPr lang="en-US" altLang="zh-TW" sz="2800" dirty="0">
                  <a:solidFill>
                    <a:srgbClr val="000000"/>
                  </a:solidFill>
                  <a:latin typeface="Times New Roman" pitchFamily="18" charset="0"/>
                  <a:cs typeface="Times New Roman" pitchFamily="18" charset="0"/>
                </a:endParaRPr>
              </a:p>
              <a:p>
                <a:pPr marL="0" indent="0">
                  <a:buNone/>
                </a:pPr>
                <a:endParaRPr lang="en-US" altLang="zh-TW"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chemeClr val="tx1"/>
                  </a:solidFill>
                  <a:latin typeface="Cambria Math"/>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r>
                  <a:rPr lang="en-US" altLang="zh-CN" sz="2800" i="1" dirty="0">
                    <a:solidFill>
                      <a:schemeClr val="tx1"/>
                    </a:solidFill>
                    <a:latin typeface="Times New Roman" panose="02020603050405020304" pitchFamily="18" charset="0"/>
                    <a:cs typeface="Times New Roman" panose="02020603050405020304" pitchFamily="18" charset="0"/>
                  </a:rPr>
                  <a:t> </a:t>
                </a: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chemeClr val="tx1"/>
                  </a:solidFill>
                  <a:latin typeface="Times New Roman" panose="02020603050405020304" pitchFamily="18" charset="0"/>
                  <a:cs typeface="Times New Roman" panose="02020603050405020304" pitchFamily="18" charset="0"/>
                </a:endParaRPr>
              </a:p>
              <a:p>
                <a:pPr>
                  <a:buFont typeface="Arial" panose="020B0604020202020204" pitchFamily="34" charset="0"/>
                  <a:buChar char="•"/>
                </a:pPr>
                <a:endParaRPr lang="en-US" altLang="zh-TW"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dirty="0">
                  <a:solidFill>
                    <a:srgbClr val="000000"/>
                  </a:solidFill>
                  <a:latin typeface="Times New Roman" pitchFamily="18" charset="0"/>
                  <a:cs typeface="Times New Roman" pitchFamily="18" charset="0"/>
                </a:endParaRPr>
              </a:p>
              <a:p>
                <a:pPr marL="0" indent="0">
                  <a:buNone/>
                </a:pPr>
                <a:endParaRPr lang="en-US" altLang="zh-CN"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kumimoji="0" lang="zh-TW" altLang="en-US" sz="2800" dirty="0">
                  <a:solidFill>
                    <a:srgbClr val="000000"/>
                  </a:solidFill>
                  <a:latin typeface="Times New Roman" pitchFamily="18" charset="0"/>
                  <a:cs typeface="Times New Roman" pitchFamily="18" charset="0"/>
                </a:endParaRPr>
              </a:p>
              <a:p>
                <a:pPr marL="0" indent="0">
                  <a:buNone/>
                </a:pPr>
                <a:endParaRPr lang="en-US" altLang="zh-CN" sz="2800" dirty="0">
                  <a:solidFill>
                    <a:schemeClr val="tx1"/>
                  </a:solidFill>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endParaRPr lang="en-US" altLang="zh-CN"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CN" sz="28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3" name="内容占位符 2">
                <a:extLst>
                  <a:ext uri="{FF2B5EF4-FFF2-40B4-BE49-F238E27FC236}">
                    <a16:creationId xmlns:a16="http://schemas.microsoft.com/office/drawing/2014/main" id="{4540E06A-412C-CE41-9E57-121FB374F2B8}"/>
                  </a:ext>
                </a:extLst>
              </p:cNvPr>
              <p:cNvSpPr>
                <a:spLocks noGrp="1" noRot="1" noChangeAspect="1" noMove="1" noResize="1" noEditPoints="1" noAdjustHandles="1" noChangeArrowheads="1" noChangeShapeType="1" noTextEdit="1"/>
              </p:cNvSpPr>
              <p:nvPr>
                <p:ph idx="1"/>
              </p:nvPr>
            </p:nvSpPr>
            <p:spPr>
              <a:xfrm>
                <a:off x="479376" y="1112869"/>
                <a:ext cx="11418776" cy="5113282"/>
              </a:xfrm>
              <a:blipFill>
                <a:blip r:embed="rId3"/>
                <a:stretch>
                  <a:fillRect l="-1922" t="-2148"/>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id="{85E636C3-A315-5A44-AEB6-E49847757912}"/>
              </a:ext>
            </a:extLst>
          </p:cNvPr>
          <p:cNvSpPr>
            <a:spLocks noGrp="1"/>
          </p:cNvSpPr>
          <p:nvPr>
            <p:ph type="sldNum" sz="quarter" idx="12"/>
          </p:nvPr>
        </p:nvSpPr>
        <p:spPr/>
        <p:txBody>
          <a:bodyPr/>
          <a:lstStyle/>
          <a:p>
            <a:fld id="{89DB14B3-731A-4352-BC82-B1993596BD11}" type="slidenum">
              <a:rPr lang="zh-CN" altLang="en-US" smtClean="0"/>
              <a:pPr/>
              <a:t>41</a:t>
            </a:fld>
            <a:endParaRPr lang="zh-CN" altLang="en-US" dirty="0"/>
          </a:p>
        </p:txBody>
      </p:sp>
      <p:grpSp>
        <p:nvGrpSpPr>
          <p:cNvPr id="7" name="组合 6">
            <a:extLst>
              <a:ext uri="{FF2B5EF4-FFF2-40B4-BE49-F238E27FC236}">
                <a16:creationId xmlns:a16="http://schemas.microsoft.com/office/drawing/2014/main" id="{0DB96679-BBEA-47E6-B94B-3071DFB2ED61}"/>
              </a:ext>
            </a:extLst>
          </p:cNvPr>
          <p:cNvGrpSpPr/>
          <p:nvPr/>
        </p:nvGrpSpPr>
        <p:grpSpPr>
          <a:xfrm>
            <a:off x="5057392" y="2671431"/>
            <a:ext cx="6840760" cy="2423134"/>
            <a:chOff x="2495600" y="3903059"/>
            <a:chExt cx="6840760" cy="2423134"/>
          </a:xfrm>
        </p:grpSpPr>
        <p:pic>
          <p:nvPicPr>
            <p:cNvPr id="5" name="图片 4">
              <a:extLst>
                <a:ext uri="{FF2B5EF4-FFF2-40B4-BE49-F238E27FC236}">
                  <a16:creationId xmlns:a16="http://schemas.microsoft.com/office/drawing/2014/main" id="{DF16CAB4-AC39-4EE0-B197-E4CA5462FE10}"/>
                </a:ext>
              </a:extLst>
            </p:cNvPr>
            <p:cNvPicPr>
              <a:picLocks noChangeAspect="1"/>
            </p:cNvPicPr>
            <p:nvPr/>
          </p:nvPicPr>
          <p:blipFill>
            <a:blip r:embed="rId4"/>
            <a:stretch>
              <a:fillRect/>
            </a:stretch>
          </p:blipFill>
          <p:spPr>
            <a:xfrm>
              <a:off x="2495600" y="3903059"/>
              <a:ext cx="6840760" cy="2423134"/>
            </a:xfrm>
            <a:prstGeom prst="rect">
              <a:avLst/>
            </a:prstGeom>
          </p:spPr>
        </p:pic>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67BC211E-E527-4448-A64A-AD8AAA03E89D}"/>
                    </a:ext>
                  </a:extLst>
                </p:cNvPr>
                <p:cNvSpPr txBox="1"/>
                <p:nvPr/>
              </p:nvSpPr>
              <p:spPr>
                <a:xfrm>
                  <a:off x="5087888" y="4149080"/>
                  <a:ext cx="580735"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smtClean="0">
                                <a:solidFill>
                                  <a:schemeClr val="tx1"/>
                                </a:solidFill>
                                <a:latin typeface="Cambria Math" panose="02040503050406030204" pitchFamily="18" charset="0"/>
                                <a:cs typeface="Times New Roman" pitchFamily="18" charset="0"/>
                              </a:rPr>
                            </m:ctrlPr>
                          </m:sSubPr>
                          <m:e>
                            <m:r>
                              <a:rPr lang="en-US" altLang="zh-TW" sz="2400" b="0" i="1" smtClean="0">
                                <a:solidFill>
                                  <a:schemeClr val="tx1"/>
                                </a:solidFill>
                                <a:latin typeface="Cambria Math" panose="02040503050406030204" pitchFamily="18" charset="0"/>
                                <a:cs typeface="Times New Roman" pitchFamily="18" charset="0"/>
                              </a:rPr>
                              <m:t>𝑎</m:t>
                            </m:r>
                          </m:e>
                          <m:sub>
                            <m:r>
                              <a:rPr lang="en-US" altLang="zh-TW" sz="2400" b="0" i="1" smtClean="0">
                                <a:solidFill>
                                  <a:schemeClr val="tx1"/>
                                </a:solidFill>
                                <a:latin typeface="Cambria Math" panose="02040503050406030204" pitchFamily="18" charset="0"/>
                                <a:cs typeface="Times New Roman" pitchFamily="18" charset="0"/>
                              </a:rPr>
                              <m:t>𝑘</m:t>
                            </m:r>
                          </m:sub>
                        </m:sSub>
                      </m:oMath>
                    </m:oMathPara>
                  </a14:m>
                  <a:endParaRPr lang="zh-CN" altLang="en-US" dirty="0"/>
                </a:p>
              </p:txBody>
            </p:sp>
          </mc:Choice>
          <mc:Fallback xmlns="">
            <p:sp>
              <p:nvSpPr>
                <p:cNvPr id="6" name="文本框 5">
                  <a:extLst>
                    <a:ext uri="{FF2B5EF4-FFF2-40B4-BE49-F238E27FC236}">
                      <a16:creationId xmlns:a16="http://schemas.microsoft.com/office/drawing/2014/main" id="{67BC211E-E527-4448-A64A-AD8AAA03E89D}"/>
                    </a:ext>
                  </a:extLst>
                </p:cNvPr>
                <p:cNvSpPr txBox="1">
                  <a:spLocks noRot="1" noChangeAspect="1" noMove="1" noResize="1" noEditPoints="1" noAdjustHandles="1" noChangeArrowheads="1" noChangeShapeType="1" noTextEdit="1"/>
                </p:cNvSpPr>
                <p:nvPr/>
              </p:nvSpPr>
              <p:spPr>
                <a:xfrm>
                  <a:off x="5087888" y="4149080"/>
                  <a:ext cx="580735" cy="461665"/>
                </a:xfrm>
                <a:prstGeom prst="rect">
                  <a:avLst/>
                </a:prstGeom>
                <a:blipFill>
                  <a:blip r:embed="rId5"/>
                  <a:stretch>
                    <a:fillRect b="-2667"/>
                  </a:stretch>
                </a:blipFill>
              </p:spPr>
              <p:txBody>
                <a:bodyPr/>
                <a:lstStyle/>
                <a:p>
                  <a:r>
                    <a:rPr lang="zh-CN" altLang="en-US">
                      <a:noFill/>
                    </a:rPr>
                    <a:t> </a:t>
                  </a:r>
                </a:p>
              </p:txBody>
            </p:sp>
          </mc:Fallback>
        </mc:AlternateContent>
      </p:grpSp>
      <p:sp>
        <p:nvSpPr>
          <p:cNvPr id="8" name="文本框 7">
            <a:extLst>
              <a:ext uri="{FF2B5EF4-FFF2-40B4-BE49-F238E27FC236}">
                <a16:creationId xmlns:a16="http://schemas.microsoft.com/office/drawing/2014/main" id="{E33745C1-9EEF-4AF6-97A5-615E69471F17}"/>
              </a:ext>
            </a:extLst>
          </p:cNvPr>
          <p:cNvSpPr txBox="1"/>
          <p:nvPr/>
        </p:nvSpPr>
        <p:spPr>
          <a:xfrm>
            <a:off x="6188764" y="2239525"/>
            <a:ext cx="1459054" cy="523220"/>
          </a:xfrm>
          <a:prstGeom prst="rect">
            <a:avLst/>
          </a:prstGeom>
          <a:noFill/>
        </p:spPr>
        <p:txBody>
          <a:bodyPr wrap="none" rtlCol="0">
            <a:spAutoFit/>
          </a:bodyPr>
          <a:lstStyle/>
          <a:p>
            <a:r>
              <a:rPr lang="en-US" altLang="zh-CN" sz="2800" dirty="0">
                <a:latin typeface="Times New Roman" panose="02020603050405020304" pitchFamily="18" charset="0"/>
                <a:cs typeface="Times New Roman" panose="02020603050405020304" pitchFamily="18" charset="0"/>
              </a:rPr>
              <a:t>Spectral:</a:t>
            </a:r>
            <a:endParaRPr lang="zh-CN" altLang="en-US"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7853003"/>
      </p:ext>
    </p:extLst>
  </p:cSld>
  <p:clrMapOvr>
    <a:masterClrMapping/>
  </p:clrMapOvr>
  <p:transition spd="med">
    <p:cut/>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25C303-6879-D547-8125-F07718E64B38}"/>
              </a:ext>
            </a:extLst>
          </p:cNvPr>
          <p:cNvSpPr>
            <a:spLocks noGrp="1"/>
          </p:cNvSpPr>
          <p:nvPr>
            <p:ph type="title"/>
          </p:nvPr>
        </p:nvSpPr>
        <p:spPr>
          <a:xfrm>
            <a:off x="660400" y="228602"/>
            <a:ext cx="10657633" cy="784225"/>
          </a:xfrm>
        </p:spPr>
        <p:txBody>
          <a:bodyPr/>
          <a:lstStyle/>
          <a:p>
            <a:r>
              <a:rPr lang="en-US" altLang="zh-CN" sz="3200" dirty="0">
                <a:solidFill>
                  <a:schemeClr val="tx1"/>
                </a:solidFill>
                <a:latin typeface="Times New Roman" panose="02020603050405020304" pitchFamily="18" charset="0"/>
                <a:cs typeface="Times New Roman" panose="02020603050405020304" pitchFamily="18" charset="0"/>
              </a:rPr>
              <a:t>Fourier Series Representation</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4540E06A-412C-CE41-9E57-121FB374F2B8}"/>
                  </a:ext>
                </a:extLst>
              </p:cNvPr>
              <p:cNvSpPr>
                <a:spLocks noGrp="1"/>
              </p:cNvSpPr>
              <p:nvPr>
                <p:ph idx="1"/>
              </p:nvPr>
            </p:nvSpPr>
            <p:spPr>
              <a:xfrm>
                <a:off x="479376" y="1112869"/>
                <a:ext cx="11418776" cy="4116331"/>
              </a:xfrm>
            </p:spPr>
            <p:txBody>
              <a:bodyPr/>
              <a:lstStyle/>
              <a:p>
                <a:pPr marL="0" indent="0">
                  <a:buNone/>
                </a:pPr>
                <a:r>
                  <a:rPr lang="en-US" altLang="zh-TW" sz="2800" dirty="0">
                    <a:solidFill>
                      <a:srgbClr val="000000"/>
                    </a:solidFill>
                    <a:latin typeface="Times New Roman" pitchFamily="18" charset="0"/>
                    <a:cs typeface="Times New Roman" pitchFamily="18" charset="0"/>
                  </a:rPr>
                  <a:t>Assume </a:t>
                </a:r>
                <a14:m>
                  <m:oMath xmlns:m="http://schemas.openxmlformats.org/officeDocument/2006/math">
                    <m:sSub>
                      <m:sSubPr>
                        <m:ctrlPr>
                          <a:rPr lang="en-US" altLang="zh-TW" sz="2800" i="1" smtClean="0">
                            <a:solidFill>
                              <a:schemeClr val="tx1"/>
                            </a:solidFill>
                            <a:latin typeface="Cambria Math" panose="02040503050406030204" pitchFamily="18" charset="0"/>
                            <a:cs typeface="Times New Roman" pitchFamily="18" charset="0"/>
                          </a:rPr>
                        </m:ctrlPr>
                      </m:sSubPr>
                      <m:e>
                        <m:r>
                          <a:rPr lang="en-US" altLang="zh-TW" sz="2800" i="1">
                            <a:solidFill>
                              <a:schemeClr val="tx1"/>
                            </a:solidFill>
                            <a:latin typeface="Cambria Math" panose="02040503050406030204" pitchFamily="18" charset="0"/>
                            <a:cs typeface="Times New Roman" pitchFamily="18" charset="0"/>
                          </a:rPr>
                          <m:t>𝑇</m:t>
                        </m:r>
                      </m:e>
                      <m:sub>
                        <m:r>
                          <a:rPr lang="en-US" altLang="zh-TW" sz="2800" i="1">
                            <a:solidFill>
                              <a:schemeClr val="tx1"/>
                            </a:solidFill>
                            <a:latin typeface="Cambria Math" panose="02040503050406030204" pitchFamily="18" charset="0"/>
                            <a:cs typeface="Times New Roman" pitchFamily="18" charset="0"/>
                          </a:rPr>
                          <m:t>1</m:t>
                        </m:r>
                      </m:sub>
                    </m:sSub>
                    <m:r>
                      <a:rPr lang="en-US" altLang="zh-TW" sz="2800" b="0" i="1" smtClean="0">
                        <a:solidFill>
                          <a:schemeClr val="tx1"/>
                        </a:solidFill>
                        <a:latin typeface="Cambria Math" panose="02040503050406030204" pitchFamily="18" charset="0"/>
                        <a:cs typeface="Times New Roman" pitchFamily="18" charset="0"/>
                      </a:rPr>
                      <m:t>=</m:t>
                    </m:r>
                    <m:f>
                      <m:fPr>
                        <m:type m:val="skw"/>
                        <m:ctrlPr>
                          <a:rPr lang="en-US" altLang="zh-TW" sz="2800" b="0" i="1" smtClean="0">
                            <a:solidFill>
                              <a:schemeClr val="tx1"/>
                            </a:solidFill>
                            <a:latin typeface="Cambria Math" panose="02040503050406030204" pitchFamily="18" charset="0"/>
                            <a:cs typeface="Times New Roman" pitchFamily="18" charset="0"/>
                          </a:rPr>
                        </m:ctrlPr>
                      </m:fPr>
                      <m:num>
                        <m:r>
                          <a:rPr lang="en-US" altLang="zh-TW" sz="2800" b="0" i="1" smtClean="0">
                            <a:solidFill>
                              <a:schemeClr val="tx1"/>
                            </a:solidFill>
                            <a:latin typeface="Cambria Math" panose="02040503050406030204" pitchFamily="18" charset="0"/>
                            <a:cs typeface="Times New Roman" pitchFamily="18" charset="0"/>
                          </a:rPr>
                          <m:t>𝑇</m:t>
                        </m:r>
                      </m:num>
                      <m:den>
                        <m:r>
                          <a:rPr lang="en-US" altLang="zh-TW" sz="2800" b="0" i="1" smtClean="0">
                            <a:solidFill>
                              <a:schemeClr val="tx1"/>
                            </a:solidFill>
                            <a:latin typeface="Cambria Math" panose="02040503050406030204" pitchFamily="18" charset="0"/>
                            <a:cs typeface="Times New Roman" pitchFamily="18" charset="0"/>
                          </a:rPr>
                          <m:t>4</m:t>
                        </m:r>
                      </m:den>
                    </m:f>
                    <m:r>
                      <a:rPr lang="zh-CN" altLang="en-US" sz="2800" i="1">
                        <a:solidFill>
                          <a:schemeClr val="tx1"/>
                        </a:solidFill>
                        <a:latin typeface="Cambria Math" panose="02040503050406030204" pitchFamily="18" charset="0"/>
                        <a:cs typeface="Times New Roman" pitchFamily="18" charset="0"/>
                      </a:rPr>
                      <m:t>：</m:t>
                    </m:r>
                  </m:oMath>
                </a14:m>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i="1" dirty="0">
                  <a:solidFill>
                    <a:schemeClr val="tx1"/>
                  </a:solidFill>
                  <a:latin typeface="Cambria Math" panose="02040503050406030204" pitchFamily="18" charset="0"/>
                  <a:cs typeface="Times New Roman" pitchFamily="18" charset="0"/>
                </a:endParaRPr>
              </a:p>
              <a:p>
                <a:pPr marL="0" indent="0">
                  <a:buNone/>
                </a:pPr>
                <a14:m>
                  <m:oMathPara xmlns:m="http://schemas.openxmlformats.org/officeDocument/2006/math">
                    <m:oMathParaPr>
                      <m:jc m:val="left"/>
                    </m:oMathParaPr>
                    <m:oMath xmlns:m="http://schemas.openxmlformats.org/officeDocument/2006/math">
                      <m:sSub>
                        <m:sSubPr>
                          <m:ctrlPr>
                            <a:rPr lang="en-US" altLang="zh-TW" sz="2800" i="1" smtClean="0">
                              <a:solidFill>
                                <a:schemeClr val="tx1"/>
                              </a:solidFill>
                              <a:latin typeface="Cambria Math" panose="02040503050406030204" pitchFamily="18" charset="0"/>
                              <a:cs typeface="Times New Roman" pitchFamily="18" charset="0"/>
                            </a:rPr>
                          </m:ctrlPr>
                        </m:sSubPr>
                        <m:e>
                          <m:r>
                            <a:rPr lang="en-US" altLang="zh-TW" sz="2800" b="0" i="1" smtClean="0">
                              <a:solidFill>
                                <a:schemeClr val="tx1"/>
                              </a:solidFill>
                              <a:latin typeface="Cambria Math" panose="02040503050406030204" pitchFamily="18" charset="0"/>
                              <a:cs typeface="Times New Roman" pitchFamily="18" charset="0"/>
                            </a:rPr>
                            <m:t>𝑎</m:t>
                          </m:r>
                        </m:e>
                        <m:sub>
                          <m:r>
                            <a:rPr lang="en-US" altLang="zh-TW" sz="2800" b="0" i="1" smtClean="0">
                              <a:solidFill>
                                <a:schemeClr val="tx1"/>
                              </a:solidFill>
                              <a:latin typeface="Cambria Math" panose="02040503050406030204" pitchFamily="18" charset="0"/>
                              <a:cs typeface="Times New Roman" pitchFamily="18" charset="0"/>
                            </a:rPr>
                            <m:t>𝑘</m:t>
                          </m:r>
                        </m:sub>
                      </m:sSub>
                      <m:r>
                        <a:rPr lang="en-US" altLang="zh-CN" sz="2800" i="1">
                          <a:solidFill>
                            <a:schemeClr val="tx1"/>
                          </a:solidFill>
                          <a:latin typeface="Cambria Math" panose="02040503050406030204" pitchFamily="18" charset="0"/>
                          <a:cs typeface="Times New Roman" panose="02020603050405020304" pitchFamily="18" charset="0"/>
                        </a:rPr>
                        <m:t>=</m:t>
                      </m:r>
                      <m:d>
                        <m:dPr>
                          <m:begChr m:val="{"/>
                          <m:endChr m:val=""/>
                          <m:ctrlPr>
                            <a:rPr lang="en-US" altLang="zh-CN" sz="2800" i="1">
                              <a:solidFill>
                                <a:schemeClr val="tx1"/>
                              </a:solidFill>
                              <a:latin typeface="Cambria Math" panose="02040503050406030204" pitchFamily="18" charset="0"/>
                              <a:cs typeface="Times New Roman" panose="02020603050405020304" pitchFamily="18" charset="0"/>
                            </a:rPr>
                          </m:ctrlPr>
                        </m:dPr>
                        <m:e>
                          <m:eqArr>
                            <m:eqArrPr>
                              <m:ctrlPr>
                                <a:rPr lang="en-US" altLang="zh-CN" sz="2800" i="1">
                                  <a:solidFill>
                                    <a:schemeClr val="tx1"/>
                                  </a:solidFill>
                                  <a:latin typeface="Cambria Math" panose="02040503050406030204" pitchFamily="18" charset="0"/>
                                  <a:cs typeface="Times New Roman" panose="02020603050405020304" pitchFamily="18" charset="0"/>
                                </a:rPr>
                              </m:ctrlPr>
                            </m:eqArrPr>
                            <m:e>
                              <m:f>
                                <m:fPr>
                                  <m:ctrlPr>
                                    <a:rPr lang="en-US" altLang="zh-CN" sz="2800" i="1">
                                      <a:solidFill>
                                        <a:schemeClr val="tx1"/>
                                      </a:solidFill>
                                      <a:latin typeface="Cambria Math" panose="02040503050406030204" pitchFamily="18" charset="0"/>
                                      <a:cs typeface="Times New Roman" panose="02020603050405020304" pitchFamily="18" charset="0"/>
                                    </a:rPr>
                                  </m:ctrlPr>
                                </m:fPr>
                                <m:num>
                                  <m:r>
                                    <m:rPr>
                                      <m:sty m:val="p"/>
                                    </m:rPr>
                                    <a:rPr lang="en-US" altLang="zh-CN" sz="2800">
                                      <a:solidFill>
                                        <a:schemeClr val="tx1"/>
                                      </a:solidFill>
                                      <a:latin typeface="Cambria Math" panose="02040503050406030204" pitchFamily="18" charset="0"/>
                                      <a:cs typeface="Times New Roman" panose="02020603050405020304" pitchFamily="18" charset="0"/>
                                    </a:rPr>
                                    <m:t>sin</m:t>
                                  </m:r>
                                  <m:r>
                                    <a:rPr lang="en-US" altLang="zh-CN" sz="2800" i="1">
                                      <a:solidFill>
                                        <a:schemeClr val="tx1"/>
                                      </a:solidFill>
                                      <a:latin typeface="Cambria Math" panose="02040503050406030204" pitchFamily="18" charset="0"/>
                                      <a:cs typeface="Times New Roman" panose="02020603050405020304" pitchFamily="18" charset="0"/>
                                    </a:rPr>
                                    <m:t>⁡(</m:t>
                                  </m:r>
                                  <m:r>
                                    <a:rPr lang="en-US" altLang="zh-CN" sz="2800" i="1">
                                      <a:solidFill>
                                        <a:schemeClr val="tx1"/>
                                      </a:solidFill>
                                      <a:latin typeface="Cambria Math" panose="02040503050406030204" pitchFamily="18" charset="0"/>
                                      <a:cs typeface="Times New Roman" panose="02020603050405020304" pitchFamily="18" charset="0"/>
                                    </a:rPr>
                                    <m:t>𝑘</m:t>
                                  </m:r>
                                  <m:sSub>
                                    <m:sSubPr>
                                      <m:ctrlPr>
                                        <a:rPr lang="en-US" altLang="zh-CN" sz="2800" i="1">
                                          <a:solidFill>
                                            <a:schemeClr val="tx1"/>
                                          </a:solidFill>
                                          <a:latin typeface="Cambria Math" panose="02040503050406030204" pitchFamily="18" charset="0"/>
                                          <a:cs typeface="Times New Roman" panose="02020603050405020304" pitchFamily="18" charset="0"/>
                                        </a:rPr>
                                      </m:ctrlPr>
                                    </m:sSubPr>
                                    <m:e>
                                      <m:r>
                                        <a:rPr lang="zh-CN" altLang="en-US" sz="2800" i="1">
                                          <a:solidFill>
                                            <a:schemeClr val="tx1"/>
                                          </a:solidFill>
                                          <a:latin typeface="Cambria Math" panose="02040503050406030204" pitchFamily="18" charset="0"/>
                                          <a:cs typeface="Times New Roman" panose="02020603050405020304" pitchFamily="18" charset="0"/>
                                        </a:rPr>
                                        <m:t>𝜔</m:t>
                                      </m:r>
                                    </m:e>
                                    <m:sub>
                                      <m:r>
                                        <a:rPr lang="en-US" altLang="zh-CN" sz="2800" i="1">
                                          <a:solidFill>
                                            <a:schemeClr val="tx1"/>
                                          </a:solidFill>
                                          <a:latin typeface="Cambria Math" panose="02040503050406030204" pitchFamily="18" charset="0"/>
                                          <a:cs typeface="Times New Roman" panose="02020603050405020304" pitchFamily="18" charset="0"/>
                                        </a:rPr>
                                        <m:t>0</m:t>
                                      </m:r>
                                    </m:sub>
                                  </m:sSub>
                                  <m:sSub>
                                    <m:sSubPr>
                                      <m:ctrlPr>
                                        <a:rPr lang="en-US" altLang="zh-TW" sz="2800" i="1">
                                          <a:solidFill>
                                            <a:schemeClr val="tx1"/>
                                          </a:solidFill>
                                          <a:latin typeface="Cambria Math" panose="02040503050406030204" pitchFamily="18" charset="0"/>
                                          <a:cs typeface="Times New Roman" pitchFamily="18" charset="0"/>
                                        </a:rPr>
                                      </m:ctrlPr>
                                    </m:sSubPr>
                                    <m:e>
                                      <m:r>
                                        <a:rPr lang="en-US" altLang="zh-TW" sz="2800" i="1">
                                          <a:solidFill>
                                            <a:schemeClr val="tx1"/>
                                          </a:solidFill>
                                          <a:latin typeface="Cambria Math" panose="02040503050406030204" pitchFamily="18" charset="0"/>
                                          <a:cs typeface="Times New Roman" pitchFamily="18" charset="0"/>
                                        </a:rPr>
                                        <m:t>𝑇</m:t>
                                      </m:r>
                                    </m:e>
                                    <m:sub>
                                      <m:r>
                                        <a:rPr lang="en-US" altLang="zh-TW" sz="2800" i="1">
                                          <a:solidFill>
                                            <a:schemeClr val="tx1"/>
                                          </a:solidFill>
                                          <a:latin typeface="Cambria Math" panose="02040503050406030204" pitchFamily="18" charset="0"/>
                                          <a:cs typeface="Times New Roman" pitchFamily="18" charset="0"/>
                                        </a:rPr>
                                        <m:t>1</m:t>
                                      </m:r>
                                    </m:sub>
                                  </m:sSub>
                                  <m:r>
                                    <a:rPr lang="en-US" altLang="zh-CN" sz="2800" i="1">
                                      <a:solidFill>
                                        <a:schemeClr val="tx1"/>
                                      </a:solidFill>
                                      <a:latin typeface="Cambria Math" panose="02040503050406030204" pitchFamily="18" charset="0"/>
                                      <a:cs typeface="Times New Roman" panose="02020603050405020304" pitchFamily="18" charset="0"/>
                                    </a:rPr>
                                    <m:t>) </m:t>
                                  </m:r>
                                </m:num>
                                <m:den>
                                  <m:r>
                                    <a:rPr lang="en-US" altLang="zh-CN" sz="2800" i="1">
                                      <a:solidFill>
                                        <a:schemeClr val="tx1"/>
                                      </a:solidFill>
                                      <a:latin typeface="Cambria Math" panose="02040503050406030204" pitchFamily="18" charset="0"/>
                                      <a:cs typeface="Times New Roman" panose="02020603050405020304" pitchFamily="18" charset="0"/>
                                    </a:rPr>
                                    <m:t>𝑘</m:t>
                                  </m:r>
                                  <m:r>
                                    <m:rPr>
                                      <m:sty m:val="p"/>
                                    </m:rPr>
                                    <a:rPr lang="en-US" altLang="zh-CN" sz="2800" i="1">
                                      <a:solidFill>
                                        <a:schemeClr val="tx1"/>
                                      </a:solidFill>
                                      <a:latin typeface="Cambria Math" panose="02040503050406030204" pitchFamily="18" charset="0"/>
                                      <a:cs typeface="Times New Roman" panose="02020603050405020304" pitchFamily="18" charset="0"/>
                                    </a:rPr>
                                    <m:t>π</m:t>
                                  </m:r>
                                </m:den>
                              </m:f>
                              <m:r>
                                <a:rPr lang="en-US" altLang="zh-CN" sz="2800" i="1">
                                  <a:solidFill>
                                    <a:schemeClr val="tx1"/>
                                  </a:solidFill>
                                  <a:latin typeface="Cambria Math" panose="02040503050406030204" pitchFamily="18" charset="0"/>
                                  <a:cs typeface="Times New Roman" panose="02020603050405020304" pitchFamily="18" charset="0"/>
                                </a:rPr>
                                <m:t>,  </m:t>
                              </m:r>
                              <m:r>
                                <a:rPr lang="en-US" altLang="zh-CN" sz="2800" i="1">
                                  <a:solidFill>
                                    <a:schemeClr val="tx1"/>
                                  </a:solidFill>
                                  <a:latin typeface="Cambria Math" panose="02040503050406030204" pitchFamily="18" charset="0"/>
                                  <a:cs typeface="Times New Roman" panose="02020603050405020304" pitchFamily="18" charset="0"/>
                                </a:rPr>
                                <m:t>𝑘</m:t>
                              </m:r>
                              <m:r>
                                <a:rPr lang="en-US" altLang="zh-CN" sz="2800"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≠0</m:t>
                              </m:r>
                              <m:r>
                                <m:rPr>
                                  <m:nor/>
                                </m:rPr>
                                <a:rPr lang="en-US" altLang="zh-TW" sz="2800" dirty="0">
                                  <a:solidFill>
                                    <a:srgbClr val="000000"/>
                                  </a:solidFill>
                                  <a:latin typeface="Times New Roman" pitchFamily="18" charset="0"/>
                                  <a:cs typeface="Times New Roman" pitchFamily="18" charset="0"/>
                                </a:rPr>
                                <m:t> </m:t>
                              </m:r>
                            </m:e>
                            <m:e>
                              <m:f>
                                <m:fPr>
                                  <m:ctrlPr>
                                    <a:rPr lang="en-US" altLang="zh-CN" sz="2800" i="1">
                                      <a:solidFill>
                                        <a:schemeClr val="tx1"/>
                                      </a:solidFill>
                                      <a:latin typeface="Cambria Math" panose="02040503050406030204" pitchFamily="18" charset="0"/>
                                      <a:cs typeface="Times New Roman" panose="02020603050405020304" pitchFamily="18" charset="0"/>
                                    </a:rPr>
                                  </m:ctrlPr>
                                </m:fPr>
                                <m:num>
                                  <m:r>
                                    <a:rPr lang="en-US" altLang="zh-CN" sz="2800" b="0" i="1" smtClean="0">
                                      <a:solidFill>
                                        <a:schemeClr val="tx1"/>
                                      </a:solidFill>
                                      <a:latin typeface="Cambria Math" panose="02040503050406030204" pitchFamily="18" charset="0"/>
                                      <a:cs typeface="Times New Roman" panose="02020603050405020304" pitchFamily="18" charset="0"/>
                                    </a:rPr>
                                    <m:t>1</m:t>
                                  </m:r>
                                </m:num>
                                <m:den>
                                  <m:r>
                                    <a:rPr lang="en-US" altLang="zh-TW" sz="2800" b="0" i="1" smtClean="0">
                                      <a:solidFill>
                                        <a:schemeClr val="tx1"/>
                                      </a:solidFill>
                                      <a:latin typeface="Cambria Math" panose="02040503050406030204" pitchFamily="18" charset="0"/>
                                      <a:cs typeface="Times New Roman" pitchFamily="18" charset="0"/>
                                    </a:rPr>
                                    <m:t>2</m:t>
                                  </m:r>
                                </m:den>
                              </m:f>
                              <m:r>
                                <a:rPr lang="en-US" altLang="zh-CN" sz="2800" i="1">
                                  <a:solidFill>
                                    <a:schemeClr val="tx1"/>
                                  </a:solidFill>
                                  <a:latin typeface="Cambria Math" panose="02040503050406030204" pitchFamily="18" charset="0"/>
                                  <a:cs typeface="Times New Roman" panose="02020603050405020304" pitchFamily="18" charset="0"/>
                                </a:rPr>
                                <m:t>,  </m:t>
                              </m:r>
                              <m:r>
                                <a:rPr lang="en-US" altLang="zh-CN" sz="2800" i="1">
                                  <a:solidFill>
                                    <a:schemeClr val="tx1"/>
                                  </a:solidFill>
                                  <a:latin typeface="Cambria Math" panose="02040503050406030204" pitchFamily="18" charset="0"/>
                                  <a:cs typeface="Times New Roman" panose="02020603050405020304" pitchFamily="18" charset="0"/>
                                </a:rPr>
                                <m:t>𝑘</m:t>
                              </m:r>
                              <m:r>
                                <a:rPr lang="en-US" altLang="zh-CN" sz="2800" i="1">
                                  <a:solidFill>
                                    <a:schemeClr val="tx1"/>
                                  </a:solidFill>
                                  <a:latin typeface="Cambria Math" panose="02040503050406030204" pitchFamily="18" charset="0"/>
                                  <a:cs typeface="Times New Roman" panose="02020603050405020304" pitchFamily="18" charset="0"/>
                                </a:rPr>
                                <m:t>=0</m:t>
                              </m:r>
                            </m:e>
                          </m:eqArr>
                        </m:e>
                      </m:d>
                    </m:oMath>
                  </m:oMathPara>
                </a14:m>
                <a:endParaRPr lang="en-US" altLang="zh-TW" sz="2800" dirty="0">
                  <a:solidFill>
                    <a:srgbClr val="000000"/>
                  </a:solidFill>
                  <a:latin typeface="Times New Roman" pitchFamily="18" charset="0"/>
                  <a:cs typeface="Times New Roman" pitchFamily="18" charset="0"/>
                </a:endParaRPr>
              </a:p>
              <a:p>
                <a:pPr marL="0" indent="0">
                  <a:buNone/>
                </a:pPr>
                <a:endParaRPr lang="en-US" altLang="zh-TW"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chemeClr val="tx1"/>
                  </a:solidFill>
                  <a:latin typeface="Cambria Math"/>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r>
                  <a:rPr lang="en-US" altLang="zh-CN" sz="2800" i="1" dirty="0">
                    <a:solidFill>
                      <a:schemeClr val="tx1"/>
                    </a:solidFill>
                    <a:latin typeface="Times New Roman" panose="02020603050405020304" pitchFamily="18" charset="0"/>
                    <a:cs typeface="Times New Roman" panose="02020603050405020304" pitchFamily="18" charset="0"/>
                  </a:rPr>
                  <a:t> </a:t>
                </a: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chemeClr val="tx1"/>
                  </a:solidFill>
                  <a:latin typeface="Times New Roman" panose="02020603050405020304" pitchFamily="18" charset="0"/>
                  <a:cs typeface="Times New Roman" panose="02020603050405020304" pitchFamily="18" charset="0"/>
                </a:endParaRPr>
              </a:p>
              <a:p>
                <a:pPr>
                  <a:buFont typeface="Arial" panose="020B0604020202020204" pitchFamily="34" charset="0"/>
                  <a:buChar char="•"/>
                </a:pPr>
                <a:endParaRPr lang="en-US" altLang="zh-TW"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dirty="0">
                  <a:solidFill>
                    <a:srgbClr val="000000"/>
                  </a:solidFill>
                  <a:latin typeface="Times New Roman" pitchFamily="18" charset="0"/>
                  <a:cs typeface="Times New Roman" pitchFamily="18" charset="0"/>
                </a:endParaRPr>
              </a:p>
              <a:p>
                <a:pPr marL="0" indent="0">
                  <a:buNone/>
                </a:pPr>
                <a:endParaRPr lang="en-US" altLang="zh-CN"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kumimoji="0" lang="zh-TW" altLang="en-US" sz="2800" dirty="0">
                  <a:solidFill>
                    <a:srgbClr val="000000"/>
                  </a:solidFill>
                  <a:latin typeface="Times New Roman" pitchFamily="18" charset="0"/>
                  <a:cs typeface="Times New Roman" pitchFamily="18" charset="0"/>
                </a:endParaRPr>
              </a:p>
              <a:p>
                <a:pPr marL="0" indent="0">
                  <a:buNone/>
                </a:pPr>
                <a:endParaRPr lang="en-US" altLang="zh-CN" sz="2800" dirty="0">
                  <a:solidFill>
                    <a:schemeClr val="tx1"/>
                  </a:solidFill>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endParaRPr lang="en-US" altLang="zh-CN"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CN" sz="28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3" name="内容占位符 2">
                <a:extLst>
                  <a:ext uri="{FF2B5EF4-FFF2-40B4-BE49-F238E27FC236}">
                    <a16:creationId xmlns:a16="http://schemas.microsoft.com/office/drawing/2014/main" id="{4540E06A-412C-CE41-9E57-121FB374F2B8}"/>
                  </a:ext>
                </a:extLst>
              </p:cNvPr>
              <p:cNvSpPr>
                <a:spLocks noGrp="1" noRot="1" noChangeAspect="1" noMove="1" noResize="1" noEditPoints="1" noAdjustHandles="1" noChangeArrowheads="1" noChangeShapeType="1" noTextEdit="1"/>
              </p:cNvSpPr>
              <p:nvPr>
                <p:ph idx="1"/>
              </p:nvPr>
            </p:nvSpPr>
            <p:spPr>
              <a:xfrm>
                <a:off x="479376" y="1112869"/>
                <a:ext cx="11418776" cy="4116331"/>
              </a:xfrm>
              <a:blipFill>
                <a:blip r:embed="rId3"/>
                <a:stretch>
                  <a:fillRect l="-1922" t="-2667"/>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id="{85E636C3-A315-5A44-AEB6-E49847757912}"/>
              </a:ext>
            </a:extLst>
          </p:cNvPr>
          <p:cNvSpPr>
            <a:spLocks noGrp="1"/>
          </p:cNvSpPr>
          <p:nvPr>
            <p:ph type="sldNum" sz="quarter" idx="12"/>
          </p:nvPr>
        </p:nvSpPr>
        <p:spPr/>
        <p:txBody>
          <a:bodyPr/>
          <a:lstStyle/>
          <a:p>
            <a:fld id="{89DB14B3-731A-4352-BC82-B1993596BD11}" type="slidenum">
              <a:rPr lang="zh-CN" altLang="en-US" smtClean="0"/>
              <a:pPr/>
              <a:t>42</a:t>
            </a:fld>
            <a:endParaRPr lang="zh-CN" altLang="en-US" dirty="0"/>
          </a:p>
        </p:txBody>
      </p:sp>
      <p:grpSp>
        <p:nvGrpSpPr>
          <p:cNvPr id="7" name="组合 6">
            <a:extLst>
              <a:ext uri="{FF2B5EF4-FFF2-40B4-BE49-F238E27FC236}">
                <a16:creationId xmlns:a16="http://schemas.microsoft.com/office/drawing/2014/main" id="{0DB96679-BBEA-47E6-B94B-3071DFB2ED61}"/>
              </a:ext>
            </a:extLst>
          </p:cNvPr>
          <p:cNvGrpSpPr/>
          <p:nvPr/>
        </p:nvGrpSpPr>
        <p:grpSpPr>
          <a:xfrm>
            <a:off x="5057392" y="2671431"/>
            <a:ext cx="6840760" cy="2423134"/>
            <a:chOff x="2495600" y="3903059"/>
            <a:chExt cx="6840760" cy="2423134"/>
          </a:xfrm>
        </p:grpSpPr>
        <p:pic>
          <p:nvPicPr>
            <p:cNvPr id="5" name="图片 4">
              <a:extLst>
                <a:ext uri="{FF2B5EF4-FFF2-40B4-BE49-F238E27FC236}">
                  <a16:creationId xmlns:a16="http://schemas.microsoft.com/office/drawing/2014/main" id="{DF16CAB4-AC39-4EE0-B197-E4CA5462FE10}"/>
                </a:ext>
              </a:extLst>
            </p:cNvPr>
            <p:cNvPicPr>
              <a:picLocks noChangeAspect="1"/>
            </p:cNvPicPr>
            <p:nvPr/>
          </p:nvPicPr>
          <p:blipFill>
            <a:blip r:embed="rId4"/>
            <a:stretch>
              <a:fillRect/>
            </a:stretch>
          </p:blipFill>
          <p:spPr>
            <a:xfrm>
              <a:off x="2495600" y="3903059"/>
              <a:ext cx="6840760" cy="2423134"/>
            </a:xfrm>
            <a:prstGeom prst="rect">
              <a:avLst/>
            </a:prstGeom>
          </p:spPr>
        </p:pic>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67BC211E-E527-4448-A64A-AD8AAA03E89D}"/>
                    </a:ext>
                  </a:extLst>
                </p:cNvPr>
                <p:cNvSpPr txBox="1"/>
                <p:nvPr/>
              </p:nvSpPr>
              <p:spPr>
                <a:xfrm>
                  <a:off x="5087888" y="4149080"/>
                  <a:ext cx="580735"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smtClean="0">
                                <a:solidFill>
                                  <a:schemeClr val="tx1"/>
                                </a:solidFill>
                                <a:latin typeface="Cambria Math" panose="02040503050406030204" pitchFamily="18" charset="0"/>
                                <a:cs typeface="Times New Roman" pitchFamily="18" charset="0"/>
                              </a:rPr>
                            </m:ctrlPr>
                          </m:sSubPr>
                          <m:e>
                            <m:r>
                              <a:rPr lang="en-US" altLang="zh-TW" sz="2400" b="0" i="1" smtClean="0">
                                <a:solidFill>
                                  <a:schemeClr val="tx1"/>
                                </a:solidFill>
                                <a:latin typeface="Cambria Math" panose="02040503050406030204" pitchFamily="18" charset="0"/>
                                <a:cs typeface="Times New Roman" pitchFamily="18" charset="0"/>
                              </a:rPr>
                              <m:t>𝑎</m:t>
                            </m:r>
                          </m:e>
                          <m:sub>
                            <m:r>
                              <a:rPr lang="en-US" altLang="zh-TW" sz="2400" b="0" i="1" smtClean="0">
                                <a:solidFill>
                                  <a:schemeClr val="tx1"/>
                                </a:solidFill>
                                <a:latin typeface="Cambria Math" panose="02040503050406030204" pitchFamily="18" charset="0"/>
                                <a:cs typeface="Times New Roman" pitchFamily="18" charset="0"/>
                              </a:rPr>
                              <m:t>𝑘</m:t>
                            </m:r>
                          </m:sub>
                        </m:sSub>
                      </m:oMath>
                    </m:oMathPara>
                  </a14:m>
                  <a:endParaRPr lang="zh-CN" altLang="en-US" dirty="0"/>
                </a:p>
              </p:txBody>
            </p:sp>
          </mc:Choice>
          <mc:Fallback xmlns="">
            <p:sp>
              <p:nvSpPr>
                <p:cNvPr id="6" name="文本框 5">
                  <a:extLst>
                    <a:ext uri="{FF2B5EF4-FFF2-40B4-BE49-F238E27FC236}">
                      <a16:creationId xmlns:a16="http://schemas.microsoft.com/office/drawing/2014/main" id="{67BC211E-E527-4448-A64A-AD8AAA03E89D}"/>
                    </a:ext>
                  </a:extLst>
                </p:cNvPr>
                <p:cNvSpPr txBox="1">
                  <a:spLocks noRot="1" noChangeAspect="1" noMove="1" noResize="1" noEditPoints="1" noAdjustHandles="1" noChangeArrowheads="1" noChangeShapeType="1" noTextEdit="1"/>
                </p:cNvSpPr>
                <p:nvPr/>
              </p:nvSpPr>
              <p:spPr>
                <a:xfrm>
                  <a:off x="5087888" y="4149080"/>
                  <a:ext cx="580735" cy="461665"/>
                </a:xfrm>
                <a:prstGeom prst="rect">
                  <a:avLst/>
                </a:prstGeom>
                <a:blipFill>
                  <a:blip r:embed="rId5"/>
                  <a:stretch>
                    <a:fillRect b="-2667"/>
                  </a:stretch>
                </a:blipFill>
              </p:spPr>
              <p:txBody>
                <a:bodyPr/>
                <a:lstStyle/>
                <a:p>
                  <a:r>
                    <a:rPr lang="zh-CN" altLang="en-US">
                      <a:noFill/>
                    </a:rPr>
                    <a:t> </a:t>
                  </a:r>
                </a:p>
              </p:txBody>
            </p:sp>
          </mc:Fallback>
        </mc:AlternateContent>
      </p:grpSp>
      <p:sp>
        <p:nvSpPr>
          <p:cNvPr id="8" name="文本框 7">
            <a:extLst>
              <a:ext uri="{FF2B5EF4-FFF2-40B4-BE49-F238E27FC236}">
                <a16:creationId xmlns:a16="http://schemas.microsoft.com/office/drawing/2014/main" id="{E6833860-97DC-4707-B486-7103421E5A1D}"/>
              </a:ext>
            </a:extLst>
          </p:cNvPr>
          <p:cNvSpPr txBox="1"/>
          <p:nvPr/>
        </p:nvSpPr>
        <p:spPr>
          <a:xfrm>
            <a:off x="7032104" y="5682710"/>
            <a:ext cx="2705808" cy="523220"/>
          </a:xfrm>
          <a:prstGeom prst="rect">
            <a:avLst/>
          </a:prstGeom>
          <a:noFill/>
        </p:spPr>
        <p:txBody>
          <a:bodyPr wrap="square" rtlCol="0">
            <a:spAutoFit/>
          </a:bodyPr>
          <a:lstStyle/>
          <a:p>
            <a:r>
              <a:rPr lang="en-US" altLang="zh-TW" sz="2800" dirty="0">
                <a:solidFill>
                  <a:srgbClr val="FF0000"/>
                </a:solidFill>
                <a:latin typeface="Times New Roman" pitchFamily="18" charset="0"/>
                <a:cs typeface="Times New Roman" pitchFamily="18" charset="0"/>
              </a:rPr>
              <a:t>But is this correct?</a:t>
            </a:r>
          </a:p>
        </p:txBody>
      </p:sp>
    </p:spTree>
    <p:extLst>
      <p:ext uri="{BB962C8B-B14F-4D97-AF65-F5344CB8AC3E}">
        <p14:creationId xmlns:p14="http://schemas.microsoft.com/office/powerpoint/2010/main" val="3438227862"/>
      </p:ext>
    </p:extLst>
  </p:cSld>
  <p:clrMapOvr>
    <a:masterClrMapping/>
  </p:clrMapOvr>
  <p:transition spd="med">
    <p:cut/>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25C303-6879-D547-8125-F07718E64B38}"/>
              </a:ext>
            </a:extLst>
          </p:cNvPr>
          <p:cNvSpPr>
            <a:spLocks noGrp="1"/>
          </p:cNvSpPr>
          <p:nvPr>
            <p:ph type="title"/>
          </p:nvPr>
        </p:nvSpPr>
        <p:spPr>
          <a:xfrm>
            <a:off x="660400" y="228602"/>
            <a:ext cx="10657633" cy="784225"/>
          </a:xfrm>
        </p:spPr>
        <p:txBody>
          <a:bodyPr/>
          <a:lstStyle/>
          <a:p>
            <a:r>
              <a:rPr lang="en-US" altLang="zh-CN" sz="3200" b="1" dirty="0">
                <a:solidFill>
                  <a:srgbClr val="527BBD"/>
                </a:solidFill>
                <a:latin typeface="Times New Roman" panose="02020603050405020304" pitchFamily="18" charset="0"/>
                <a:cs typeface="Times New Roman" panose="02020603050405020304" pitchFamily="18" charset="0"/>
              </a:rPr>
              <a:t>Outline: </a:t>
            </a:r>
            <a:r>
              <a:rPr lang="en-US" altLang="zh-CN" sz="3200" b="1" dirty="0">
                <a:solidFill>
                  <a:schemeClr val="tx1"/>
                </a:solidFill>
                <a:latin typeface="Times New Roman" panose="02020603050405020304" pitchFamily="18" charset="0"/>
                <a:cs typeface="Times New Roman" panose="02020603050405020304" pitchFamily="18" charset="0"/>
              </a:rPr>
              <a:t>Lecture 4: </a:t>
            </a:r>
            <a:r>
              <a:rPr lang="en-US" altLang="zh-CN" sz="3200" dirty="0">
                <a:solidFill>
                  <a:schemeClr val="tx1"/>
                </a:solidFill>
                <a:latin typeface="Times New Roman" panose="02020603050405020304" pitchFamily="18" charset="0"/>
                <a:cs typeface="Times New Roman" panose="02020603050405020304" pitchFamily="18" charset="0"/>
              </a:rPr>
              <a:t>Fourier Series of Continuous-time Signals</a:t>
            </a:r>
          </a:p>
        </p:txBody>
      </p:sp>
      <p:sp>
        <p:nvSpPr>
          <p:cNvPr id="3" name="内容占位符 2">
            <a:extLst>
              <a:ext uri="{FF2B5EF4-FFF2-40B4-BE49-F238E27FC236}">
                <a16:creationId xmlns:a16="http://schemas.microsoft.com/office/drawing/2014/main" id="{4540E06A-412C-CE41-9E57-121FB374F2B8}"/>
              </a:ext>
            </a:extLst>
          </p:cNvPr>
          <p:cNvSpPr>
            <a:spLocks noGrp="1"/>
          </p:cNvSpPr>
          <p:nvPr>
            <p:ph idx="1"/>
          </p:nvPr>
        </p:nvSpPr>
        <p:spPr>
          <a:xfrm>
            <a:off x="660400" y="1639890"/>
            <a:ext cx="10213767" cy="4583110"/>
          </a:xfrm>
        </p:spPr>
        <p:txBody>
          <a:bodyPr/>
          <a:lstStyle/>
          <a:p>
            <a:pPr marL="457200" indent="-457200">
              <a:buFont typeface="Arial" panose="020B0604020202020204" pitchFamily="34" charset="0"/>
              <a:buChar char="•"/>
            </a:pPr>
            <a:r>
              <a:rPr lang="en-US" altLang="zh-CN" sz="2800" dirty="0">
                <a:solidFill>
                  <a:schemeClr val="tx1"/>
                </a:solidFill>
                <a:latin typeface="Times New Roman" panose="02020603050405020304" pitchFamily="18" charset="0"/>
                <a:cs typeface="Times New Roman" panose="02020603050405020304" pitchFamily="18" charset="0"/>
              </a:rPr>
              <a:t>Time/Frequency Domain</a:t>
            </a:r>
          </a:p>
          <a:p>
            <a:pPr marL="0" indent="0">
              <a:buNone/>
            </a:pPr>
            <a:endParaRPr lang="en-US" altLang="zh-CN" sz="2800" dirty="0">
              <a:solidFill>
                <a:schemeClr val="tx1"/>
              </a:solidFill>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altLang="zh-CN" sz="2800" dirty="0">
                <a:solidFill>
                  <a:schemeClr val="tx1"/>
                </a:solidFill>
                <a:latin typeface="Times New Roman" panose="02020603050405020304" pitchFamily="18" charset="0"/>
                <a:cs typeface="Times New Roman" panose="02020603050405020304" pitchFamily="18" charset="0"/>
              </a:rPr>
              <a:t>    Response of LTI Systems to Exponential Signal</a:t>
            </a:r>
          </a:p>
          <a:p>
            <a:pPr marL="0" indent="0">
              <a:buNone/>
            </a:pPr>
            <a:endParaRPr lang="en-US" altLang="zh-CN" sz="2800" dirty="0">
              <a:solidFill>
                <a:schemeClr val="tx1"/>
              </a:solidFill>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US" altLang="zh-CN" sz="2800" dirty="0">
                <a:solidFill>
                  <a:srgbClr val="FF0000"/>
                </a:solidFill>
                <a:latin typeface="Times New Roman" panose="02020603050405020304" pitchFamily="18" charset="0"/>
                <a:cs typeface="Times New Roman" panose="02020603050405020304" pitchFamily="18" charset="0"/>
              </a:rPr>
              <a:t>Fourier Series</a:t>
            </a:r>
          </a:p>
          <a:p>
            <a:r>
              <a:rPr lang="en-US" altLang="zh-CN" sz="2800" dirty="0">
                <a:solidFill>
                  <a:schemeClr val="tx1"/>
                </a:solidFill>
                <a:latin typeface="Times New Roman" panose="02020603050405020304" pitchFamily="18" charset="0"/>
                <a:cs typeface="Times New Roman" panose="02020603050405020304" pitchFamily="18" charset="0"/>
              </a:rPr>
              <a:t>	Fourier Series Representation</a:t>
            </a:r>
          </a:p>
          <a:p>
            <a:r>
              <a:rPr lang="en-US" altLang="zh-CN" sz="2800" dirty="0">
                <a:solidFill>
                  <a:srgbClr val="FF0000"/>
                </a:solidFill>
                <a:latin typeface="Times New Roman" panose="02020603050405020304" pitchFamily="18" charset="0"/>
                <a:cs typeface="Times New Roman" panose="02020603050405020304" pitchFamily="18" charset="0"/>
              </a:rPr>
              <a:t>         Convergence Issue</a:t>
            </a:r>
          </a:p>
          <a:p>
            <a:r>
              <a:rPr lang="en-US" altLang="zh-CN" sz="2800" dirty="0">
                <a:latin typeface="Times New Roman" panose="02020603050405020304" pitchFamily="18" charset="0"/>
                <a:cs typeface="Times New Roman" panose="02020603050405020304" pitchFamily="18" charset="0"/>
              </a:rPr>
              <a:t>	Fourier Series Properties</a:t>
            </a:r>
          </a:p>
          <a:p>
            <a:pPr marL="0" indent="0">
              <a:buNone/>
            </a:pPr>
            <a:endParaRPr lang="en-US" altLang="zh-CN" sz="2800" dirty="0">
              <a:latin typeface="Times New Roman" panose="02020603050405020304" pitchFamily="18" charset="0"/>
              <a:cs typeface="Times New Roman" panose="02020603050405020304" pitchFamily="18" charset="0"/>
            </a:endParaRPr>
          </a:p>
        </p:txBody>
      </p:sp>
      <p:sp>
        <p:nvSpPr>
          <p:cNvPr id="4" name="灯片编号占位符 3">
            <a:extLst>
              <a:ext uri="{FF2B5EF4-FFF2-40B4-BE49-F238E27FC236}">
                <a16:creationId xmlns:a16="http://schemas.microsoft.com/office/drawing/2014/main" id="{85E636C3-A315-5A44-AEB6-E49847757912}"/>
              </a:ext>
            </a:extLst>
          </p:cNvPr>
          <p:cNvSpPr>
            <a:spLocks noGrp="1"/>
          </p:cNvSpPr>
          <p:nvPr>
            <p:ph type="sldNum" sz="quarter" idx="12"/>
          </p:nvPr>
        </p:nvSpPr>
        <p:spPr/>
        <p:txBody>
          <a:bodyPr/>
          <a:lstStyle/>
          <a:p>
            <a:fld id="{89DB14B3-731A-4352-BC82-B1993596BD11}" type="slidenum">
              <a:rPr lang="zh-CN" altLang="en-US" smtClean="0"/>
              <a:pPr/>
              <a:t>43</a:t>
            </a:fld>
            <a:endParaRPr lang="zh-CN" altLang="en-US" dirty="0"/>
          </a:p>
        </p:txBody>
      </p:sp>
    </p:spTree>
    <p:extLst>
      <p:ext uri="{BB962C8B-B14F-4D97-AF65-F5344CB8AC3E}">
        <p14:creationId xmlns:p14="http://schemas.microsoft.com/office/powerpoint/2010/main" val="215642903"/>
      </p:ext>
    </p:extLst>
  </p:cSld>
  <p:clrMapOvr>
    <a:masterClrMapping/>
  </p:clrMapOvr>
  <p:transition spd="med">
    <p:cut/>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25C303-6879-D547-8125-F07718E64B38}"/>
              </a:ext>
            </a:extLst>
          </p:cNvPr>
          <p:cNvSpPr>
            <a:spLocks noGrp="1"/>
          </p:cNvSpPr>
          <p:nvPr>
            <p:ph type="title"/>
          </p:nvPr>
        </p:nvSpPr>
        <p:spPr>
          <a:xfrm>
            <a:off x="660400" y="228602"/>
            <a:ext cx="10657633" cy="784225"/>
          </a:xfrm>
        </p:spPr>
        <p:txBody>
          <a:bodyPr/>
          <a:lstStyle/>
          <a:p>
            <a:r>
              <a:rPr lang="en-US" altLang="zh-CN" sz="3200" dirty="0">
                <a:solidFill>
                  <a:schemeClr val="tx1"/>
                </a:solidFill>
                <a:latin typeface="Times New Roman" panose="02020603050405020304" pitchFamily="18" charset="0"/>
                <a:cs typeface="Times New Roman" panose="02020603050405020304" pitchFamily="18" charset="0"/>
              </a:rPr>
              <a:t>Convergence Issue</a:t>
            </a:r>
          </a:p>
        </p:txBody>
      </p:sp>
      <p:sp>
        <p:nvSpPr>
          <p:cNvPr id="3" name="内容占位符 2">
            <a:extLst>
              <a:ext uri="{FF2B5EF4-FFF2-40B4-BE49-F238E27FC236}">
                <a16:creationId xmlns:a16="http://schemas.microsoft.com/office/drawing/2014/main" id="{4540E06A-412C-CE41-9E57-121FB374F2B8}"/>
              </a:ext>
            </a:extLst>
          </p:cNvPr>
          <p:cNvSpPr>
            <a:spLocks noGrp="1"/>
          </p:cNvSpPr>
          <p:nvPr>
            <p:ph idx="1"/>
          </p:nvPr>
        </p:nvSpPr>
        <p:spPr>
          <a:xfrm>
            <a:off x="491819" y="893686"/>
            <a:ext cx="11418776" cy="5302221"/>
          </a:xfrm>
        </p:spPr>
        <p:txBody>
          <a:bodyPr/>
          <a:lstStyle/>
          <a:p>
            <a:pPr marL="0" indent="0">
              <a:buNone/>
            </a:pPr>
            <a:r>
              <a:rPr lang="en-US" altLang="zh-TW" sz="2800" i="1" dirty="0">
                <a:solidFill>
                  <a:srgbClr val="000000"/>
                </a:solidFill>
                <a:latin typeface="Times New Roman" pitchFamily="18" charset="0"/>
                <a:cs typeface="Times New Roman" pitchFamily="18" charset="0"/>
              </a:rPr>
              <a:t>Question: </a:t>
            </a:r>
          </a:p>
          <a:p>
            <a:pPr>
              <a:buFont typeface="Arial" panose="020B0604020202020204" pitchFamily="34" charset="0"/>
              <a:buChar char="•"/>
            </a:pPr>
            <a:r>
              <a:rPr lang="en-US" altLang="zh-TW" sz="2800" i="1" dirty="0">
                <a:solidFill>
                  <a:srgbClr val="000000"/>
                </a:solidFill>
                <a:latin typeface="Times New Roman" pitchFamily="18" charset="0"/>
                <a:cs typeface="Times New Roman" pitchFamily="18" charset="0"/>
              </a:rPr>
              <a:t>  </a:t>
            </a:r>
            <a:r>
              <a:rPr lang="en-US" altLang="zh-TW" sz="2800" dirty="0">
                <a:solidFill>
                  <a:srgbClr val="000000"/>
                </a:solidFill>
                <a:latin typeface="Times New Roman" pitchFamily="18" charset="0"/>
                <a:cs typeface="Times New Roman" pitchFamily="18" charset="0"/>
              </a:rPr>
              <a:t>In time domain, this signal is not continuous with </a:t>
            </a:r>
            <a:r>
              <a:rPr kumimoji="0" lang="en-US" altLang="zh-TW" sz="2800" kern="100" dirty="0">
                <a:solidFill>
                  <a:prstClr val="black"/>
                </a:solidFill>
                <a:latin typeface="Times New Roman"/>
                <a:ea typeface="標楷體"/>
              </a:rPr>
              <a:t>discontinuity.</a:t>
            </a:r>
            <a:r>
              <a:rPr lang="zh-CN" altLang="en-US" sz="2000" b="0" i="0" dirty="0">
                <a:solidFill>
                  <a:srgbClr val="333333"/>
                </a:solidFill>
                <a:effectLst/>
                <a:latin typeface="Arial" panose="020B0604020202020204" pitchFamily="34" charset="0"/>
              </a:rPr>
              <a:t>在时域中，该信号不是不连续的连续信号。</a:t>
            </a:r>
            <a:endParaRPr kumimoji="0" lang="en-US" altLang="zh-TW" sz="2800" kern="100" dirty="0">
              <a:solidFill>
                <a:prstClr val="black"/>
              </a:solidFill>
              <a:latin typeface="Times New Roman"/>
              <a:ea typeface="標楷體"/>
            </a:endParaRPr>
          </a:p>
          <a:p>
            <a:pPr>
              <a:buFont typeface="Arial" panose="020B0604020202020204" pitchFamily="34" charset="0"/>
              <a:buChar char="•"/>
            </a:pPr>
            <a:endParaRPr lang="en-US" altLang="zh-TW" sz="2800" kern="100" dirty="0">
              <a:solidFill>
                <a:prstClr val="black"/>
              </a:solidFill>
              <a:latin typeface="Times New Roman"/>
              <a:cs typeface="Times New Roman" pitchFamily="18" charset="0"/>
            </a:endParaRPr>
          </a:p>
          <a:p>
            <a:pPr>
              <a:buFont typeface="Arial" panose="020B0604020202020204" pitchFamily="34" charset="0"/>
              <a:buChar char="•"/>
            </a:pPr>
            <a:endParaRPr lang="en-US" altLang="zh-TW" sz="2800" kern="100" dirty="0">
              <a:solidFill>
                <a:prstClr val="black"/>
              </a:solidFill>
              <a:latin typeface="Times New Roman"/>
              <a:cs typeface="Times New Roman" pitchFamily="18" charset="0"/>
            </a:endParaRPr>
          </a:p>
          <a:p>
            <a:pPr>
              <a:buFont typeface="Arial" panose="020B0604020202020204" pitchFamily="34" charset="0"/>
              <a:buChar char="•"/>
            </a:pPr>
            <a:endParaRPr lang="en-US" altLang="zh-TW" sz="2800" kern="100" dirty="0">
              <a:solidFill>
                <a:prstClr val="black"/>
              </a:solidFill>
              <a:latin typeface="Times New Roman"/>
              <a:cs typeface="Times New Roman" pitchFamily="18" charset="0"/>
            </a:endParaRPr>
          </a:p>
          <a:p>
            <a:pPr>
              <a:buFont typeface="Arial" panose="020B0604020202020204" pitchFamily="34" charset="0"/>
              <a:buChar char="•"/>
            </a:pPr>
            <a:endParaRPr lang="en-US" altLang="zh-TW" sz="2800" kern="100" dirty="0">
              <a:solidFill>
                <a:prstClr val="black"/>
              </a:solidFill>
              <a:latin typeface="Times New Roman"/>
              <a:cs typeface="Times New Roman" pitchFamily="18" charset="0"/>
            </a:endParaRPr>
          </a:p>
          <a:p>
            <a:pPr marL="0" indent="0">
              <a:buNone/>
            </a:pPr>
            <a:endParaRPr lang="en-US" altLang="zh-TW" sz="2800" kern="100" dirty="0">
              <a:solidFill>
                <a:prstClr val="black"/>
              </a:solidFill>
              <a:latin typeface="Times New Roman"/>
              <a:cs typeface="Times New Roman" pitchFamily="18" charset="0"/>
            </a:endParaRPr>
          </a:p>
          <a:p>
            <a:pPr>
              <a:buFont typeface="Arial" panose="020B0604020202020204" pitchFamily="34" charset="0"/>
              <a:buChar char="•"/>
            </a:pPr>
            <a:r>
              <a:rPr lang="en-US" altLang="zh-TW" sz="2800" dirty="0">
                <a:solidFill>
                  <a:srgbClr val="000000"/>
                </a:solidFill>
                <a:latin typeface="Times New Roman" pitchFamily="18" charset="0"/>
                <a:cs typeface="Times New Roman" pitchFamily="18" charset="0"/>
              </a:rPr>
              <a:t>  In frequency domain, this signal is represented by a </a:t>
            </a:r>
            <a:r>
              <a:rPr lang="en-US" altLang="zh-CN" sz="2800" dirty="0">
                <a:solidFill>
                  <a:schemeClr val="tx1"/>
                </a:solidFill>
                <a:latin typeface="Times New Roman" panose="02020603050405020304" pitchFamily="18" charset="0"/>
                <a:cs typeface="Times New Roman" panose="02020603050405020304" pitchFamily="18" charset="0"/>
              </a:rPr>
              <a:t>trigonometric series, each of which is continuous.</a:t>
            </a:r>
            <a:r>
              <a:rPr lang="zh-CN" altLang="en-US" sz="2000" b="0" i="0" dirty="0">
                <a:solidFill>
                  <a:srgbClr val="333333"/>
                </a:solidFill>
                <a:effectLst/>
                <a:latin typeface="Arial" panose="020B0604020202020204" pitchFamily="34" charset="0"/>
              </a:rPr>
              <a:t>在频域，这个信号用一个三角级数表示，每个三角级数都是连续的。</a:t>
            </a:r>
            <a:endParaRPr lang="en-US" altLang="zh-CN" sz="2800" dirty="0">
              <a:solidFill>
                <a:schemeClr val="tx1"/>
              </a:solidFill>
              <a:latin typeface="Times New Roman" panose="02020603050405020304" pitchFamily="18" charset="0"/>
              <a:cs typeface="Times New Roman" panose="02020603050405020304" pitchFamily="18" charset="0"/>
            </a:endParaRPr>
          </a:p>
          <a:p>
            <a:pPr>
              <a:buFont typeface="Arial" panose="020B0604020202020204" pitchFamily="34" charset="0"/>
              <a:buChar char="•"/>
            </a:pPr>
            <a:endParaRPr lang="en-US" altLang="zh-TW" dirty="0">
              <a:solidFill>
                <a:srgbClr val="000000"/>
              </a:solidFill>
              <a:latin typeface="Times New Roman" pitchFamily="18" charset="0"/>
              <a:cs typeface="Times New Roman" pitchFamily="18" charset="0"/>
            </a:endParaRPr>
          </a:p>
          <a:p>
            <a:pPr>
              <a:buFont typeface="Arial" panose="020B0604020202020204" pitchFamily="34" charset="0"/>
              <a:buChar char="•"/>
            </a:pPr>
            <a:r>
              <a:rPr lang="en-US" altLang="zh-TW" sz="2800" dirty="0">
                <a:solidFill>
                  <a:srgbClr val="000000"/>
                </a:solidFill>
                <a:latin typeface="Times New Roman" pitchFamily="18" charset="0"/>
                <a:cs typeface="Times New Roman" pitchFamily="18" charset="0"/>
              </a:rPr>
              <a:t>   How is the discontinuity represented?</a:t>
            </a: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chemeClr val="tx1"/>
              </a:solidFill>
              <a:latin typeface="Cambria Math"/>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r>
              <a:rPr lang="en-US" altLang="zh-CN" sz="2800" i="1" dirty="0">
                <a:solidFill>
                  <a:schemeClr val="tx1"/>
                </a:solidFill>
                <a:latin typeface="Times New Roman" panose="02020603050405020304" pitchFamily="18" charset="0"/>
                <a:cs typeface="Times New Roman" panose="02020603050405020304" pitchFamily="18" charset="0"/>
              </a:rPr>
              <a:t> </a:t>
            </a: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chemeClr val="tx1"/>
              </a:solidFill>
              <a:latin typeface="Times New Roman" panose="02020603050405020304" pitchFamily="18" charset="0"/>
              <a:cs typeface="Times New Roman" panose="02020603050405020304" pitchFamily="18" charset="0"/>
            </a:endParaRPr>
          </a:p>
          <a:p>
            <a:pPr>
              <a:buFont typeface="Arial" panose="020B0604020202020204" pitchFamily="34" charset="0"/>
              <a:buChar char="•"/>
            </a:pPr>
            <a:endParaRPr lang="en-US" altLang="zh-TW"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dirty="0">
              <a:solidFill>
                <a:srgbClr val="000000"/>
              </a:solidFill>
              <a:latin typeface="Times New Roman" pitchFamily="18" charset="0"/>
              <a:cs typeface="Times New Roman" pitchFamily="18" charset="0"/>
            </a:endParaRPr>
          </a:p>
          <a:p>
            <a:pPr marL="0" indent="0">
              <a:buNone/>
            </a:pPr>
            <a:endParaRPr lang="en-US" altLang="zh-CN"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kumimoji="0" lang="zh-TW" altLang="en-US" sz="2800" dirty="0">
              <a:solidFill>
                <a:srgbClr val="000000"/>
              </a:solidFill>
              <a:latin typeface="Times New Roman" pitchFamily="18" charset="0"/>
              <a:cs typeface="Times New Roman" pitchFamily="18" charset="0"/>
            </a:endParaRPr>
          </a:p>
          <a:p>
            <a:pPr marL="0" indent="0">
              <a:buNone/>
            </a:pPr>
            <a:endParaRPr lang="en-US" altLang="zh-CN" sz="2800" dirty="0">
              <a:solidFill>
                <a:schemeClr val="tx1"/>
              </a:solidFill>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endParaRPr lang="en-US" altLang="zh-CN"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CN" sz="2800" dirty="0">
              <a:solidFill>
                <a:schemeClr val="tx1"/>
              </a:solidFill>
              <a:latin typeface="Times New Roman" panose="02020603050405020304" pitchFamily="18" charset="0"/>
              <a:cs typeface="Times New Roman" panose="02020603050405020304" pitchFamily="18" charset="0"/>
            </a:endParaRPr>
          </a:p>
        </p:txBody>
      </p:sp>
      <p:sp>
        <p:nvSpPr>
          <p:cNvPr id="4" name="灯片编号占位符 3">
            <a:extLst>
              <a:ext uri="{FF2B5EF4-FFF2-40B4-BE49-F238E27FC236}">
                <a16:creationId xmlns:a16="http://schemas.microsoft.com/office/drawing/2014/main" id="{85E636C3-A315-5A44-AEB6-E49847757912}"/>
              </a:ext>
            </a:extLst>
          </p:cNvPr>
          <p:cNvSpPr>
            <a:spLocks noGrp="1"/>
          </p:cNvSpPr>
          <p:nvPr>
            <p:ph type="sldNum" sz="quarter" idx="12"/>
          </p:nvPr>
        </p:nvSpPr>
        <p:spPr/>
        <p:txBody>
          <a:bodyPr/>
          <a:lstStyle/>
          <a:p>
            <a:fld id="{89DB14B3-731A-4352-BC82-B1993596BD11}" type="slidenum">
              <a:rPr lang="zh-CN" altLang="en-US" smtClean="0"/>
              <a:pPr/>
              <a:t>44</a:t>
            </a:fld>
            <a:endParaRPr lang="zh-CN" altLang="en-US" dirty="0"/>
          </a:p>
        </p:txBody>
      </p:sp>
      <p:pic>
        <p:nvPicPr>
          <p:cNvPr id="10" name="图片 9">
            <a:extLst>
              <a:ext uri="{FF2B5EF4-FFF2-40B4-BE49-F238E27FC236}">
                <a16:creationId xmlns:a16="http://schemas.microsoft.com/office/drawing/2014/main" id="{D464E4C9-2698-40DC-B4DB-FB66E3DF63E2}"/>
              </a:ext>
            </a:extLst>
          </p:cNvPr>
          <p:cNvPicPr>
            <a:picLocks noChangeAspect="1"/>
          </p:cNvPicPr>
          <p:nvPr/>
        </p:nvPicPr>
        <p:blipFill>
          <a:blip r:embed="rId3"/>
          <a:stretch>
            <a:fillRect/>
          </a:stretch>
        </p:blipFill>
        <p:spPr>
          <a:xfrm>
            <a:off x="293848" y="2060848"/>
            <a:ext cx="11616747" cy="2535850"/>
          </a:xfrm>
          <a:prstGeom prst="rect">
            <a:avLst/>
          </a:prstGeom>
        </p:spPr>
      </p:pic>
    </p:spTree>
    <p:extLst>
      <p:ext uri="{BB962C8B-B14F-4D97-AF65-F5344CB8AC3E}">
        <p14:creationId xmlns:p14="http://schemas.microsoft.com/office/powerpoint/2010/main" val="1409573127"/>
      </p:ext>
    </p:extLst>
  </p:cSld>
  <p:clrMapOvr>
    <a:masterClrMapping/>
  </p:clrMapOvr>
  <p:transition spd="med">
    <p:cut/>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25C303-6879-D547-8125-F07718E64B38}"/>
              </a:ext>
            </a:extLst>
          </p:cNvPr>
          <p:cNvSpPr>
            <a:spLocks noGrp="1"/>
          </p:cNvSpPr>
          <p:nvPr>
            <p:ph type="title"/>
          </p:nvPr>
        </p:nvSpPr>
        <p:spPr>
          <a:xfrm>
            <a:off x="660400" y="228602"/>
            <a:ext cx="10657633" cy="784225"/>
          </a:xfrm>
        </p:spPr>
        <p:txBody>
          <a:bodyPr/>
          <a:lstStyle/>
          <a:p>
            <a:r>
              <a:rPr lang="en-US" altLang="zh-CN" sz="3200" dirty="0">
                <a:solidFill>
                  <a:schemeClr val="tx1"/>
                </a:solidFill>
                <a:latin typeface="Times New Roman" panose="02020603050405020304" pitchFamily="18" charset="0"/>
                <a:cs typeface="Times New Roman" panose="02020603050405020304" pitchFamily="18" charset="0"/>
              </a:rPr>
              <a:t>Convergence Issue</a:t>
            </a:r>
          </a:p>
        </p:txBody>
      </p:sp>
      <p:sp>
        <p:nvSpPr>
          <p:cNvPr id="3" name="内容占位符 2">
            <a:extLst>
              <a:ext uri="{FF2B5EF4-FFF2-40B4-BE49-F238E27FC236}">
                <a16:creationId xmlns:a16="http://schemas.microsoft.com/office/drawing/2014/main" id="{4540E06A-412C-CE41-9E57-121FB374F2B8}"/>
              </a:ext>
            </a:extLst>
          </p:cNvPr>
          <p:cNvSpPr>
            <a:spLocks noGrp="1"/>
          </p:cNvSpPr>
          <p:nvPr>
            <p:ph idx="1"/>
          </p:nvPr>
        </p:nvSpPr>
        <p:spPr>
          <a:xfrm>
            <a:off x="479376" y="1112869"/>
            <a:ext cx="11418776" cy="5302221"/>
          </a:xfrm>
        </p:spPr>
        <p:txBody>
          <a:bodyPr/>
          <a:lstStyle/>
          <a:p>
            <a:pPr marL="0" indent="0">
              <a:buNone/>
            </a:pPr>
            <a:r>
              <a:rPr lang="en-US" altLang="zh-TW" sz="2800" dirty="0">
                <a:solidFill>
                  <a:srgbClr val="000000"/>
                </a:solidFill>
                <a:latin typeface="Times New Roman" pitchFamily="18" charset="0"/>
                <a:cs typeface="Times New Roman" pitchFamily="18" charset="0"/>
              </a:rPr>
              <a:t>Gibbs phenomenon</a:t>
            </a: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chemeClr val="tx1"/>
              </a:solidFill>
              <a:latin typeface="Cambria Math"/>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r>
              <a:rPr lang="en-US" altLang="zh-CN" sz="2800" i="1" dirty="0">
                <a:solidFill>
                  <a:schemeClr val="tx1"/>
                </a:solidFill>
                <a:latin typeface="Times New Roman" panose="02020603050405020304" pitchFamily="18" charset="0"/>
                <a:cs typeface="Times New Roman" panose="02020603050405020304" pitchFamily="18" charset="0"/>
              </a:rPr>
              <a:t> </a:t>
            </a: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chemeClr val="tx1"/>
              </a:solidFill>
              <a:latin typeface="Times New Roman" panose="02020603050405020304" pitchFamily="18" charset="0"/>
              <a:cs typeface="Times New Roman" panose="02020603050405020304" pitchFamily="18" charset="0"/>
            </a:endParaRPr>
          </a:p>
          <a:p>
            <a:pPr>
              <a:buFont typeface="Arial" panose="020B0604020202020204" pitchFamily="34" charset="0"/>
              <a:buChar char="•"/>
            </a:pPr>
            <a:endParaRPr lang="en-US" altLang="zh-TW"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dirty="0">
              <a:solidFill>
                <a:srgbClr val="000000"/>
              </a:solidFill>
              <a:latin typeface="Times New Roman" pitchFamily="18" charset="0"/>
              <a:cs typeface="Times New Roman" pitchFamily="18" charset="0"/>
            </a:endParaRPr>
          </a:p>
          <a:p>
            <a:pPr marL="0" indent="0">
              <a:buNone/>
            </a:pPr>
            <a:endParaRPr lang="en-US" altLang="zh-CN"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kumimoji="0" lang="zh-TW" altLang="en-US" sz="2800" dirty="0">
              <a:solidFill>
                <a:srgbClr val="000000"/>
              </a:solidFill>
              <a:latin typeface="Times New Roman" pitchFamily="18" charset="0"/>
              <a:cs typeface="Times New Roman" pitchFamily="18" charset="0"/>
            </a:endParaRPr>
          </a:p>
          <a:p>
            <a:pPr marL="0" indent="0">
              <a:buNone/>
            </a:pPr>
            <a:endParaRPr lang="en-US" altLang="zh-CN" sz="2800" dirty="0">
              <a:solidFill>
                <a:schemeClr val="tx1"/>
              </a:solidFill>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endParaRPr lang="en-US" altLang="zh-CN"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CN" sz="2800" dirty="0">
              <a:solidFill>
                <a:schemeClr val="tx1"/>
              </a:solidFill>
              <a:latin typeface="Times New Roman" panose="02020603050405020304" pitchFamily="18" charset="0"/>
              <a:cs typeface="Times New Roman" panose="02020603050405020304" pitchFamily="18" charset="0"/>
            </a:endParaRPr>
          </a:p>
        </p:txBody>
      </p:sp>
      <p:sp>
        <p:nvSpPr>
          <p:cNvPr id="4" name="灯片编号占位符 3">
            <a:extLst>
              <a:ext uri="{FF2B5EF4-FFF2-40B4-BE49-F238E27FC236}">
                <a16:creationId xmlns:a16="http://schemas.microsoft.com/office/drawing/2014/main" id="{85E636C3-A315-5A44-AEB6-E49847757912}"/>
              </a:ext>
            </a:extLst>
          </p:cNvPr>
          <p:cNvSpPr>
            <a:spLocks noGrp="1"/>
          </p:cNvSpPr>
          <p:nvPr>
            <p:ph type="sldNum" sz="quarter" idx="12"/>
          </p:nvPr>
        </p:nvSpPr>
        <p:spPr/>
        <p:txBody>
          <a:bodyPr/>
          <a:lstStyle/>
          <a:p>
            <a:fld id="{89DB14B3-731A-4352-BC82-B1993596BD11}" type="slidenum">
              <a:rPr lang="zh-CN" altLang="en-US" smtClean="0"/>
              <a:pPr/>
              <a:t>45</a:t>
            </a:fld>
            <a:endParaRPr lang="zh-CN" altLang="en-US" dirty="0"/>
          </a:p>
        </p:txBody>
      </p:sp>
      <p:pic>
        <p:nvPicPr>
          <p:cNvPr id="8" name="圖片 1">
            <a:extLst>
              <a:ext uri="{FF2B5EF4-FFF2-40B4-BE49-F238E27FC236}">
                <a16:creationId xmlns:a16="http://schemas.microsoft.com/office/drawing/2014/main" id="{F53DFA86-EF9D-4550-9399-F8A8BD3BB5CD}"/>
              </a:ext>
            </a:extLst>
          </p:cNvPr>
          <p:cNvPicPr>
            <a:picLocks noChangeAspect="1"/>
          </p:cNvPicPr>
          <p:nvPr/>
        </p:nvPicPr>
        <p:blipFill rotWithShape="1">
          <a:blip r:embed="rId3">
            <a:extLst>
              <a:ext uri="{28A0092B-C50C-407E-A947-70E740481C1C}">
                <a14:useLocalDpi xmlns:a14="http://schemas.microsoft.com/office/drawing/2010/main" val="0"/>
              </a:ext>
            </a:extLst>
          </a:blip>
          <a:srcRect t="-1" b="38243"/>
          <a:stretch/>
        </p:blipFill>
        <p:spPr bwMode="auto">
          <a:xfrm>
            <a:off x="839416" y="1628800"/>
            <a:ext cx="6645272" cy="46689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圖片 1">
            <a:extLst>
              <a:ext uri="{FF2B5EF4-FFF2-40B4-BE49-F238E27FC236}">
                <a16:creationId xmlns:a16="http://schemas.microsoft.com/office/drawing/2014/main" id="{F1B6E235-CD13-4881-81D2-97B8D7EF315D}"/>
              </a:ext>
            </a:extLst>
          </p:cNvPr>
          <p:cNvPicPr>
            <a:picLocks noChangeAspect="1"/>
          </p:cNvPicPr>
          <p:nvPr/>
        </p:nvPicPr>
        <p:blipFill rotWithShape="1">
          <a:blip r:embed="rId3">
            <a:extLst>
              <a:ext uri="{28A0092B-C50C-407E-A947-70E740481C1C}">
                <a14:useLocalDpi xmlns:a14="http://schemas.microsoft.com/office/drawing/2010/main" val="0"/>
              </a:ext>
            </a:extLst>
          </a:blip>
          <a:srcRect l="24923" t="62505" r="19814" b="7833"/>
          <a:stretch/>
        </p:blipFill>
        <p:spPr bwMode="auto">
          <a:xfrm>
            <a:off x="7968208" y="3861048"/>
            <a:ext cx="3672408" cy="22424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31499335"/>
      </p:ext>
    </p:extLst>
  </p:cSld>
  <p:clrMapOvr>
    <a:masterClrMapping/>
  </p:clrMapOvr>
  <p:transition spd="med">
    <p:cut/>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25C303-6879-D547-8125-F07718E64B38}"/>
              </a:ext>
            </a:extLst>
          </p:cNvPr>
          <p:cNvSpPr>
            <a:spLocks noGrp="1"/>
          </p:cNvSpPr>
          <p:nvPr>
            <p:ph type="title"/>
          </p:nvPr>
        </p:nvSpPr>
        <p:spPr>
          <a:xfrm>
            <a:off x="660400" y="228602"/>
            <a:ext cx="10657633" cy="784225"/>
          </a:xfrm>
        </p:spPr>
        <p:txBody>
          <a:bodyPr/>
          <a:lstStyle/>
          <a:p>
            <a:r>
              <a:rPr lang="en-US" altLang="zh-CN" sz="3200" dirty="0">
                <a:solidFill>
                  <a:schemeClr val="tx1"/>
                </a:solidFill>
                <a:latin typeface="Times New Roman" panose="02020603050405020304" pitchFamily="18" charset="0"/>
                <a:cs typeface="Times New Roman" panose="02020603050405020304" pitchFamily="18" charset="0"/>
              </a:rPr>
              <a:t>Convergence Issue</a:t>
            </a:r>
          </a:p>
        </p:txBody>
      </p:sp>
      <p:sp>
        <p:nvSpPr>
          <p:cNvPr id="3" name="内容占位符 2">
            <a:extLst>
              <a:ext uri="{FF2B5EF4-FFF2-40B4-BE49-F238E27FC236}">
                <a16:creationId xmlns:a16="http://schemas.microsoft.com/office/drawing/2014/main" id="{4540E06A-412C-CE41-9E57-121FB374F2B8}"/>
              </a:ext>
            </a:extLst>
          </p:cNvPr>
          <p:cNvSpPr>
            <a:spLocks noGrp="1"/>
          </p:cNvSpPr>
          <p:nvPr>
            <p:ph idx="1"/>
          </p:nvPr>
        </p:nvSpPr>
        <p:spPr>
          <a:xfrm>
            <a:off x="479376" y="1112869"/>
            <a:ext cx="11418776" cy="5302221"/>
          </a:xfrm>
        </p:spPr>
        <p:txBody>
          <a:bodyPr/>
          <a:lstStyle/>
          <a:p>
            <a:pPr marL="0" indent="0">
              <a:buNone/>
            </a:pPr>
            <a:r>
              <a:rPr lang="en-US" altLang="zh-TW" sz="2800" dirty="0">
                <a:solidFill>
                  <a:srgbClr val="000000"/>
                </a:solidFill>
                <a:latin typeface="Times New Roman" pitchFamily="18" charset="0"/>
                <a:cs typeface="Times New Roman" pitchFamily="18" charset="0"/>
              </a:rPr>
              <a:t>Gibbs phenomenon</a:t>
            </a:r>
          </a:p>
          <a:p>
            <a:pPr>
              <a:buFont typeface="Arial" panose="020B0604020202020204" pitchFamily="34" charset="0"/>
              <a:buChar char="•"/>
            </a:pPr>
            <a:r>
              <a:rPr lang="en-US" altLang="zh-TW" sz="2800" dirty="0">
                <a:solidFill>
                  <a:srgbClr val="000000"/>
                </a:solidFill>
                <a:latin typeface="Times New Roman" pitchFamily="18" charset="0"/>
                <a:cs typeface="Times New Roman" pitchFamily="18" charset="0"/>
              </a:rPr>
              <a:t>    </a:t>
            </a:r>
            <a:r>
              <a:rPr lang="en-US" altLang="zh-CN" sz="2800" b="0" i="0" dirty="0">
                <a:solidFill>
                  <a:schemeClr val="tx1"/>
                </a:solidFill>
                <a:effectLst/>
                <a:latin typeface="Times New Roman" panose="02020603050405020304" pitchFamily="18" charset="0"/>
                <a:cs typeface="Times New Roman" panose="02020603050405020304" pitchFamily="18" charset="0"/>
              </a:rPr>
              <a:t>The </a:t>
            </a:r>
            <a:r>
              <a:rPr lang="en-US" altLang="zh-CN" sz="2800" b="0" i="0" u="none" strike="noStrike" dirty="0">
                <a:solidFill>
                  <a:schemeClr val="tx1"/>
                </a:solidFill>
                <a:effectLst/>
                <a:latin typeface="Times New Roman" panose="02020603050405020304" pitchFamily="18" charset="0"/>
                <a:cs typeface="Times New Roman" panose="02020603050405020304" pitchFamily="18" charset="0"/>
              </a:rPr>
              <a:t>partial sum</a:t>
            </a:r>
            <a:r>
              <a:rPr lang="en-US" altLang="zh-CN" sz="2800" b="0" i="0" dirty="0">
                <a:solidFill>
                  <a:schemeClr val="tx1"/>
                </a:solidFill>
                <a:effectLst/>
                <a:latin typeface="Times New Roman" panose="02020603050405020304" pitchFamily="18" charset="0"/>
                <a:cs typeface="Times New Roman" panose="02020603050405020304" pitchFamily="18" charset="0"/>
              </a:rPr>
              <a:t> of the Fourier series has large oscillations near the jump, which might cause a fixed overshoot above the function itself.</a:t>
            </a:r>
          </a:p>
          <a:p>
            <a:pPr>
              <a:buFont typeface="Arial" panose="020B0604020202020204" pitchFamily="34" charset="0"/>
              <a:buChar char="•"/>
            </a:pPr>
            <a:r>
              <a:rPr lang="zh-CN" altLang="en-US" sz="2000" b="0" i="0" dirty="0">
                <a:solidFill>
                  <a:srgbClr val="333333"/>
                </a:solidFill>
                <a:effectLst/>
                <a:latin typeface="Arial" panose="020B0604020202020204" pitchFamily="34" charset="0"/>
              </a:rPr>
              <a:t>傅里叶级数的部分和在跳跃附近有很大的振荡，这可能导致函数本身的固定超调。</a:t>
            </a:r>
            <a:endParaRPr lang="en-US" altLang="zh-TW" sz="2800" dirty="0">
              <a:solidFill>
                <a:schemeClr val="tx1"/>
              </a:solidFill>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altLang="zh-TW" sz="2800" dirty="0">
                <a:solidFill>
                  <a:schemeClr val="tx1"/>
                </a:solidFill>
                <a:latin typeface="Times New Roman" panose="02020603050405020304" pitchFamily="18" charset="0"/>
                <a:cs typeface="Times New Roman" panose="02020603050405020304" pitchFamily="18" charset="0"/>
              </a:rPr>
              <a:t>    </a:t>
            </a:r>
            <a:r>
              <a:rPr lang="en-US" altLang="zh-CN" sz="2800" b="0" i="0" dirty="0">
                <a:solidFill>
                  <a:srgbClr val="202122"/>
                </a:solidFill>
                <a:effectLst/>
                <a:latin typeface="Times New Roman" panose="02020603050405020304" pitchFamily="18" charset="0"/>
                <a:cs typeface="Times New Roman" panose="02020603050405020304" pitchFamily="18" charset="0"/>
              </a:rPr>
              <a:t>As the number of terms rises, the error of the approximation is reduced in width and energy.</a:t>
            </a:r>
          </a:p>
          <a:p>
            <a:pPr>
              <a:buFont typeface="Arial" panose="020B0604020202020204" pitchFamily="34" charset="0"/>
              <a:buChar char="•"/>
            </a:pPr>
            <a:r>
              <a:rPr lang="zh-CN" altLang="en-US" sz="2000" b="0" i="0" dirty="0">
                <a:solidFill>
                  <a:srgbClr val="333333"/>
                </a:solidFill>
                <a:effectLst/>
                <a:latin typeface="Arial" panose="020B0604020202020204" pitchFamily="34" charset="0"/>
              </a:rPr>
              <a:t>随着项数的增加，近似的误差在宽度和能量上减小。</a:t>
            </a:r>
            <a:endParaRPr lang="en-US" altLang="zh-TW" sz="2800" dirty="0">
              <a:solidFill>
                <a:srgbClr val="202122"/>
              </a:solidFill>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altLang="zh-CN" sz="2800" b="0" i="0" dirty="0">
                <a:solidFill>
                  <a:srgbClr val="202122"/>
                </a:solidFill>
                <a:effectLst/>
                <a:latin typeface="Times New Roman" panose="02020603050405020304" pitchFamily="18" charset="0"/>
                <a:cs typeface="Times New Roman" panose="02020603050405020304" pitchFamily="18" charset="0"/>
              </a:rPr>
              <a:t>     At the jump discontinuities, the limit will converge to the average of the values of the function on either side of the jump. (Dirichlet Theorem)</a:t>
            </a:r>
            <a:endParaRPr lang="en-US" altLang="zh-TW" sz="2800" dirty="0">
              <a:solidFill>
                <a:srgbClr val="000000"/>
              </a:solidFill>
              <a:latin typeface="Times New Roman" panose="02020603050405020304" pitchFamily="18" charset="0"/>
              <a:cs typeface="Times New Roman" pitchFamily="18" charset="0"/>
            </a:endParaRPr>
          </a:p>
          <a:p>
            <a:pPr marL="0" indent="0">
              <a:buNone/>
            </a:pPr>
            <a:r>
              <a:rPr lang="zh-CN" altLang="en-US" sz="2000" b="0" i="0" dirty="0">
                <a:solidFill>
                  <a:srgbClr val="333333"/>
                </a:solidFill>
                <a:effectLst/>
                <a:latin typeface="Arial" panose="020B0604020202020204" pitchFamily="34" charset="0"/>
              </a:rPr>
              <a:t>在跳跃不连续点处，极限将收敛于跳跃两侧的函数值的平均值。</a:t>
            </a:r>
            <a:r>
              <a:rPr lang="en-US" altLang="zh-CN" sz="2000" b="0" i="0" dirty="0">
                <a:solidFill>
                  <a:srgbClr val="333333"/>
                </a:solidFill>
                <a:effectLst/>
                <a:latin typeface="Arial" panose="020B0604020202020204" pitchFamily="34" charset="0"/>
              </a:rPr>
              <a:t>(</a:t>
            </a:r>
            <a:r>
              <a:rPr lang="zh-CN" altLang="en-US" sz="2000" b="0" i="0" dirty="0">
                <a:solidFill>
                  <a:srgbClr val="333333"/>
                </a:solidFill>
                <a:effectLst/>
                <a:latin typeface="Arial" panose="020B0604020202020204" pitchFamily="34" charset="0"/>
              </a:rPr>
              <a:t>狄利克雷定理</a:t>
            </a:r>
            <a:r>
              <a:rPr lang="en-US" altLang="zh-CN" sz="2000" b="0" i="0" dirty="0">
                <a:solidFill>
                  <a:srgbClr val="333333"/>
                </a:solidFill>
                <a:effectLst/>
                <a:latin typeface="Arial" panose="020B0604020202020204" pitchFamily="34" charset="0"/>
              </a:rPr>
              <a:t>)</a:t>
            </a:r>
            <a:endParaRPr lang="en-US" altLang="zh-TW" sz="2800" dirty="0">
              <a:solidFill>
                <a:schemeClr val="tx1"/>
              </a:solidFill>
              <a:latin typeface="Cambria Math"/>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r>
              <a:rPr lang="en-US" altLang="zh-CN" sz="2800" i="1" dirty="0">
                <a:solidFill>
                  <a:schemeClr val="tx1"/>
                </a:solidFill>
                <a:latin typeface="Times New Roman" panose="02020603050405020304" pitchFamily="18" charset="0"/>
                <a:cs typeface="Times New Roman" panose="02020603050405020304" pitchFamily="18" charset="0"/>
              </a:rPr>
              <a:t> </a:t>
            </a: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chemeClr val="tx1"/>
              </a:solidFill>
              <a:latin typeface="Times New Roman" panose="02020603050405020304" pitchFamily="18" charset="0"/>
              <a:cs typeface="Times New Roman" panose="02020603050405020304" pitchFamily="18" charset="0"/>
            </a:endParaRPr>
          </a:p>
          <a:p>
            <a:pPr>
              <a:buFont typeface="Arial" panose="020B0604020202020204" pitchFamily="34" charset="0"/>
              <a:buChar char="•"/>
            </a:pPr>
            <a:endParaRPr lang="en-US" altLang="zh-TW"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dirty="0">
              <a:solidFill>
                <a:srgbClr val="000000"/>
              </a:solidFill>
              <a:latin typeface="Times New Roman" pitchFamily="18" charset="0"/>
              <a:cs typeface="Times New Roman" pitchFamily="18" charset="0"/>
            </a:endParaRPr>
          </a:p>
          <a:p>
            <a:pPr marL="0" indent="0">
              <a:buNone/>
            </a:pPr>
            <a:endParaRPr lang="en-US" altLang="zh-CN"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kumimoji="0" lang="zh-TW" altLang="en-US" sz="2800" dirty="0">
              <a:solidFill>
                <a:srgbClr val="000000"/>
              </a:solidFill>
              <a:latin typeface="Times New Roman" pitchFamily="18" charset="0"/>
              <a:cs typeface="Times New Roman" pitchFamily="18" charset="0"/>
            </a:endParaRPr>
          </a:p>
          <a:p>
            <a:pPr marL="0" indent="0">
              <a:buNone/>
            </a:pPr>
            <a:endParaRPr lang="en-US" altLang="zh-CN" sz="2800" dirty="0">
              <a:solidFill>
                <a:schemeClr val="tx1"/>
              </a:solidFill>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endParaRPr lang="en-US" altLang="zh-CN"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CN" sz="2800" dirty="0">
              <a:solidFill>
                <a:schemeClr val="tx1"/>
              </a:solidFill>
              <a:latin typeface="Times New Roman" panose="02020603050405020304" pitchFamily="18" charset="0"/>
              <a:cs typeface="Times New Roman" panose="02020603050405020304" pitchFamily="18" charset="0"/>
            </a:endParaRPr>
          </a:p>
        </p:txBody>
      </p:sp>
      <p:sp>
        <p:nvSpPr>
          <p:cNvPr id="4" name="灯片编号占位符 3">
            <a:extLst>
              <a:ext uri="{FF2B5EF4-FFF2-40B4-BE49-F238E27FC236}">
                <a16:creationId xmlns:a16="http://schemas.microsoft.com/office/drawing/2014/main" id="{85E636C3-A315-5A44-AEB6-E49847757912}"/>
              </a:ext>
            </a:extLst>
          </p:cNvPr>
          <p:cNvSpPr>
            <a:spLocks noGrp="1"/>
          </p:cNvSpPr>
          <p:nvPr>
            <p:ph type="sldNum" sz="quarter" idx="12"/>
          </p:nvPr>
        </p:nvSpPr>
        <p:spPr/>
        <p:txBody>
          <a:bodyPr/>
          <a:lstStyle/>
          <a:p>
            <a:fld id="{89DB14B3-731A-4352-BC82-B1993596BD11}" type="slidenum">
              <a:rPr lang="zh-CN" altLang="en-US" smtClean="0"/>
              <a:pPr/>
              <a:t>46</a:t>
            </a:fld>
            <a:endParaRPr lang="zh-CN" altLang="en-US" dirty="0"/>
          </a:p>
        </p:txBody>
      </p:sp>
    </p:spTree>
    <p:extLst>
      <p:ext uri="{BB962C8B-B14F-4D97-AF65-F5344CB8AC3E}">
        <p14:creationId xmlns:p14="http://schemas.microsoft.com/office/powerpoint/2010/main" val="2036088677"/>
      </p:ext>
    </p:extLst>
  </p:cSld>
  <p:clrMapOvr>
    <a:masterClrMapping/>
  </p:clrMapOvr>
  <p:transition spd="med">
    <p:cut/>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25C303-6879-D547-8125-F07718E64B38}"/>
              </a:ext>
            </a:extLst>
          </p:cNvPr>
          <p:cNvSpPr>
            <a:spLocks noGrp="1"/>
          </p:cNvSpPr>
          <p:nvPr>
            <p:ph type="title"/>
          </p:nvPr>
        </p:nvSpPr>
        <p:spPr>
          <a:xfrm>
            <a:off x="660400" y="228602"/>
            <a:ext cx="10657633" cy="784225"/>
          </a:xfrm>
        </p:spPr>
        <p:txBody>
          <a:bodyPr/>
          <a:lstStyle/>
          <a:p>
            <a:r>
              <a:rPr lang="en-US" altLang="zh-CN" sz="3200" dirty="0">
                <a:solidFill>
                  <a:schemeClr val="tx1"/>
                </a:solidFill>
                <a:latin typeface="Times New Roman" panose="02020603050405020304" pitchFamily="18" charset="0"/>
                <a:cs typeface="Times New Roman" panose="02020603050405020304" pitchFamily="18" charset="0"/>
              </a:rPr>
              <a:t>Convergence Issue</a:t>
            </a:r>
          </a:p>
        </p:txBody>
      </p:sp>
      <p:sp>
        <p:nvSpPr>
          <p:cNvPr id="3" name="内容占位符 2">
            <a:extLst>
              <a:ext uri="{FF2B5EF4-FFF2-40B4-BE49-F238E27FC236}">
                <a16:creationId xmlns:a16="http://schemas.microsoft.com/office/drawing/2014/main" id="{4540E06A-412C-CE41-9E57-121FB374F2B8}"/>
              </a:ext>
            </a:extLst>
          </p:cNvPr>
          <p:cNvSpPr>
            <a:spLocks noGrp="1"/>
          </p:cNvSpPr>
          <p:nvPr>
            <p:ph idx="1"/>
          </p:nvPr>
        </p:nvSpPr>
        <p:spPr>
          <a:xfrm>
            <a:off x="479376" y="1112869"/>
            <a:ext cx="11418776" cy="1740067"/>
          </a:xfrm>
        </p:spPr>
        <p:txBody>
          <a:bodyPr/>
          <a:lstStyle/>
          <a:p>
            <a:pPr>
              <a:buFont typeface="Arial" panose="020B0604020202020204" pitchFamily="34" charset="0"/>
              <a:buChar char="•"/>
            </a:pPr>
            <a:r>
              <a:rPr lang="en-US" altLang="zh-TW" sz="2800" dirty="0">
                <a:solidFill>
                  <a:srgbClr val="000000"/>
                </a:solidFill>
                <a:latin typeface="Times New Roman" pitchFamily="18" charset="0"/>
                <a:cs typeface="Times New Roman" pitchFamily="18" charset="0"/>
              </a:rPr>
              <a:t>   A period signal can be represented by Fourier series, if it has finite energy:</a:t>
            </a:r>
          </a:p>
          <a:p>
            <a:pPr>
              <a:buFont typeface="Arial" panose="020B0604020202020204" pitchFamily="34" charset="0"/>
              <a:buChar char="•"/>
            </a:pPr>
            <a:r>
              <a:rPr lang="zh-CN" altLang="en-US" sz="2000" b="0" i="0" dirty="0">
                <a:solidFill>
                  <a:srgbClr val="333333"/>
                </a:solidFill>
                <a:effectLst/>
                <a:latin typeface="Arial" panose="020B0604020202020204" pitchFamily="34" charset="0"/>
              </a:rPr>
              <a:t>周期信号可以用傅立叶级数表示，如果它的能量有限</a:t>
            </a:r>
            <a:r>
              <a:rPr lang="en-US" altLang="zh-CN" sz="2000" b="0" i="0" dirty="0">
                <a:solidFill>
                  <a:srgbClr val="333333"/>
                </a:solidFill>
                <a:effectLst/>
                <a:latin typeface="Arial" panose="020B0604020202020204" pitchFamily="34" charset="0"/>
              </a:rPr>
              <a:t>:</a:t>
            </a: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r>
              <a:rPr lang="en-US" altLang="zh-CN" sz="2800" i="1" dirty="0">
                <a:solidFill>
                  <a:schemeClr val="tx1"/>
                </a:solidFill>
                <a:latin typeface="Times New Roman" panose="02020603050405020304" pitchFamily="18" charset="0"/>
                <a:cs typeface="Times New Roman" panose="02020603050405020304" pitchFamily="18" charset="0"/>
              </a:rPr>
              <a:t> </a:t>
            </a: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chemeClr val="tx1"/>
              </a:solidFill>
              <a:latin typeface="Times New Roman" panose="02020603050405020304" pitchFamily="18" charset="0"/>
              <a:cs typeface="Times New Roman" panose="02020603050405020304" pitchFamily="18" charset="0"/>
            </a:endParaRPr>
          </a:p>
          <a:p>
            <a:pPr>
              <a:buFont typeface="Arial" panose="020B0604020202020204" pitchFamily="34" charset="0"/>
              <a:buChar char="•"/>
            </a:pPr>
            <a:endParaRPr lang="en-US" altLang="zh-TW"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dirty="0">
              <a:solidFill>
                <a:srgbClr val="000000"/>
              </a:solidFill>
              <a:latin typeface="Times New Roman" pitchFamily="18" charset="0"/>
              <a:cs typeface="Times New Roman" pitchFamily="18" charset="0"/>
            </a:endParaRPr>
          </a:p>
          <a:p>
            <a:pPr marL="0" indent="0">
              <a:buNone/>
            </a:pPr>
            <a:endParaRPr lang="en-US" altLang="zh-CN"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kumimoji="0" lang="zh-TW" altLang="en-US" sz="2800" dirty="0">
              <a:solidFill>
                <a:srgbClr val="000000"/>
              </a:solidFill>
              <a:latin typeface="Times New Roman" pitchFamily="18" charset="0"/>
              <a:cs typeface="Times New Roman" pitchFamily="18" charset="0"/>
            </a:endParaRPr>
          </a:p>
          <a:p>
            <a:pPr marL="0" indent="0">
              <a:buNone/>
            </a:pPr>
            <a:endParaRPr lang="en-US" altLang="zh-CN" sz="2800" dirty="0">
              <a:solidFill>
                <a:schemeClr val="tx1"/>
              </a:solidFill>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endParaRPr lang="en-US" altLang="zh-CN"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CN" sz="2800" dirty="0">
              <a:solidFill>
                <a:schemeClr val="tx1"/>
              </a:solidFill>
              <a:latin typeface="Times New Roman" panose="02020603050405020304" pitchFamily="18" charset="0"/>
              <a:cs typeface="Times New Roman" panose="02020603050405020304" pitchFamily="18" charset="0"/>
            </a:endParaRPr>
          </a:p>
        </p:txBody>
      </p:sp>
      <p:sp>
        <p:nvSpPr>
          <p:cNvPr id="4" name="灯片编号占位符 3">
            <a:extLst>
              <a:ext uri="{FF2B5EF4-FFF2-40B4-BE49-F238E27FC236}">
                <a16:creationId xmlns:a16="http://schemas.microsoft.com/office/drawing/2014/main" id="{85E636C3-A315-5A44-AEB6-E49847757912}"/>
              </a:ext>
            </a:extLst>
          </p:cNvPr>
          <p:cNvSpPr>
            <a:spLocks noGrp="1"/>
          </p:cNvSpPr>
          <p:nvPr>
            <p:ph type="sldNum" sz="quarter" idx="12"/>
          </p:nvPr>
        </p:nvSpPr>
        <p:spPr/>
        <p:txBody>
          <a:bodyPr/>
          <a:lstStyle/>
          <a:p>
            <a:fld id="{89DB14B3-731A-4352-BC82-B1993596BD11}" type="slidenum">
              <a:rPr lang="zh-CN" altLang="en-US" smtClean="0"/>
              <a:pPr/>
              <a:t>47</a:t>
            </a:fld>
            <a:endParaRPr lang="zh-CN" altLang="en-US" dirty="0"/>
          </a:p>
        </p:txBody>
      </p:sp>
      <p:pic>
        <p:nvPicPr>
          <p:cNvPr id="5" name="图片 4">
            <a:extLst>
              <a:ext uri="{FF2B5EF4-FFF2-40B4-BE49-F238E27FC236}">
                <a16:creationId xmlns:a16="http://schemas.microsoft.com/office/drawing/2014/main" id="{35C9B1B2-76ED-4248-8E73-880777AF52D9}"/>
              </a:ext>
            </a:extLst>
          </p:cNvPr>
          <p:cNvPicPr>
            <a:picLocks noChangeAspect="1"/>
          </p:cNvPicPr>
          <p:nvPr/>
        </p:nvPicPr>
        <p:blipFill rotWithShape="1">
          <a:blip r:embed="rId3"/>
          <a:srcRect l="13646"/>
          <a:stretch/>
        </p:blipFill>
        <p:spPr>
          <a:xfrm>
            <a:off x="4850023" y="2030201"/>
            <a:ext cx="2278385" cy="800100"/>
          </a:xfrm>
          <a:prstGeom prst="rect">
            <a:avLst/>
          </a:prstGeom>
        </p:spPr>
      </p:pic>
    </p:spTree>
    <p:extLst>
      <p:ext uri="{BB962C8B-B14F-4D97-AF65-F5344CB8AC3E}">
        <p14:creationId xmlns:p14="http://schemas.microsoft.com/office/powerpoint/2010/main" val="779102150"/>
      </p:ext>
    </p:extLst>
  </p:cSld>
  <p:clrMapOvr>
    <a:masterClrMapping/>
  </p:clrMapOvr>
  <p:transition spd="med">
    <p:cut/>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25C303-6879-D547-8125-F07718E64B38}"/>
              </a:ext>
            </a:extLst>
          </p:cNvPr>
          <p:cNvSpPr>
            <a:spLocks noGrp="1"/>
          </p:cNvSpPr>
          <p:nvPr>
            <p:ph type="title"/>
          </p:nvPr>
        </p:nvSpPr>
        <p:spPr>
          <a:xfrm>
            <a:off x="660400" y="228602"/>
            <a:ext cx="10657633" cy="784225"/>
          </a:xfrm>
        </p:spPr>
        <p:txBody>
          <a:bodyPr/>
          <a:lstStyle/>
          <a:p>
            <a:r>
              <a:rPr lang="en-US" altLang="zh-CN" sz="3200" dirty="0">
                <a:solidFill>
                  <a:schemeClr val="tx1"/>
                </a:solidFill>
                <a:latin typeface="Times New Roman" panose="02020603050405020304" pitchFamily="18" charset="0"/>
                <a:cs typeface="Times New Roman" panose="02020603050405020304" pitchFamily="18" charset="0"/>
              </a:rPr>
              <a:t>Convergence Issue</a:t>
            </a:r>
          </a:p>
        </p:txBody>
      </p:sp>
      <p:sp>
        <p:nvSpPr>
          <p:cNvPr id="3" name="内容占位符 2">
            <a:extLst>
              <a:ext uri="{FF2B5EF4-FFF2-40B4-BE49-F238E27FC236}">
                <a16:creationId xmlns:a16="http://schemas.microsoft.com/office/drawing/2014/main" id="{4540E06A-412C-CE41-9E57-121FB374F2B8}"/>
              </a:ext>
            </a:extLst>
          </p:cNvPr>
          <p:cNvSpPr>
            <a:spLocks noGrp="1"/>
          </p:cNvSpPr>
          <p:nvPr>
            <p:ph idx="1"/>
          </p:nvPr>
        </p:nvSpPr>
        <p:spPr>
          <a:xfrm>
            <a:off x="479376" y="1112869"/>
            <a:ext cx="11418776" cy="5302221"/>
          </a:xfrm>
        </p:spPr>
        <p:txBody>
          <a:bodyPr/>
          <a:lstStyle/>
          <a:p>
            <a:pPr marL="0" indent="0">
              <a:buNone/>
            </a:pPr>
            <a:r>
              <a:rPr lang="en-US" altLang="zh-TW" sz="2800" dirty="0">
                <a:solidFill>
                  <a:srgbClr val="000000"/>
                </a:solidFill>
                <a:latin typeface="Times New Roman" pitchFamily="18" charset="0"/>
                <a:cs typeface="Times New Roman" pitchFamily="18" charset="0"/>
              </a:rPr>
              <a:t>Dirichlet’s condition</a:t>
            </a:r>
          </a:p>
          <a:p>
            <a:pPr>
              <a:buFont typeface="Arial" panose="020B0604020202020204" pitchFamily="34" charset="0"/>
              <a:buChar char="•"/>
            </a:pPr>
            <a:r>
              <a:rPr lang="en-US" altLang="zh-TW" sz="2800" dirty="0">
                <a:solidFill>
                  <a:srgbClr val="000000"/>
                </a:solidFill>
                <a:latin typeface="Times New Roman" pitchFamily="18" charset="0"/>
                <a:cs typeface="Times New Roman" pitchFamily="18" charset="0"/>
              </a:rPr>
              <a:t>    </a:t>
            </a:r>
            <a:r>
              <a:rPr lang="en-US" altLang="zh-TW" sz="2800" dirty="0">
                <a:solidFill>
                  <a:schemeClr val="tx1"/>
                </a:solidFill>
                <a:latin typeface="Times New Roman" panose="02020603050405020304" pitchFamily="18" charset="0"/>
                <a:cs typeface="Times New Roman" panose="02020603050405020304" pitchFamily="18" charset="0"/>
              </a:rPr>
              <a:t>A signal can be represented by Fourier series expansion, if</a:t>
            </a:r>
          </a:p>
          <a:p>
            <a:pPr>
              <a:buFont typeface="Arial" panose="020B0604020202020204" pitchFamily="34" charset="0"/>
              <a:buChar char="•"/>
            </a:pPr>
            <a:r>
              <a:rPr lang="zh-CN" altLang="en-US" sz="2000" b="0" i="0" dirty="0">
                <a:solidFill>
                  <a:srgbClr val="333333"/>
                </a:solidFill>
                <a:effectLst/>
                <a:latin typeface="Arial" panose="020B0604020202020204" pitchFamily="34" charset="0"/>
              </a:rPr>
              <a:t>一个信号可以用傅立叶级数展开表示，如果</a:t>
            </a:r>
            <a:endParaRPr lang="en-US" altLang="zh-TW" sz="2800" dirty="0">
              <a:solidFill>
                <a:schemeClr val="tx1"/>
              </a:solidFill>
              <a:latin typeface="Times New Roman" panose="02020603050405020304" pitchFamily="18" charset="0"/>
              <a:cs typeface="Times New Roman" panose="02020603050405020304" pitchFamily="18" charset="0"/>
            </a:endParaRPr>
          </a:p>
          <a:p>
            <a:pPr marL="0" indent="0">
              <a:buNone/>
            </a:pPr>
            <a:r>
              <a:rPr lang="en-US" altLang="zh-TW" sz="2800" dirty="0">
                <a:solidFill>
                  <a:schemeClr val="tx1"/>
                </a:solidFill>
                <a:latin typeface="Times New Roman" panose="02020603050405020304" pitchFamily="18" charset="0"/>
                <a:cs typeface="Times New Roman" panose="02020603050405020304" pitchFamily="18" charset="0"/>
              </a:rPr>
              <a:t>	(1) it is </a:t>
            </a:r>
            <a:r>
              <a:rPr kumimoji="0" lang="en-US" altLang="zh-TW" sz="2800" kern="100" dirty="0">
                <a:solidFill>
                  <a:prstClr val="black"/>
                </a:solidFill>
                <a:latin typeface="Times New Roman"/>
                <a:ea typeface="標楷體"/>
              </a:rPr>
              <a:t>absolutely integrable, </a:t>
            </a:r>
            <a:endParaRPr kumimoji="0" lang="en-US" altLang="zh-TW" sz="2800" kern="100" dirty="0">
              <a:solidFill>
                <a:schemeClr val="tx1"/>
              </a:solidFill>
              <a:latin typeface="Times New Roman" panose="02020603050405020304" pitchFamily="18" charset="0"/>
              <a:ea typeface="標楷體"/>
              <a:cs typeface="Times New Roman" panose="02020603050405020304" pitchFamily="18" charset="0"/>
            </a:endParaRPr>
          </a:p>
          <a:p>
            <a:pPr marL="0" indent="0">
              <a:buNone/>
            </a:pPr>
            <a:r>
              <a:rPr lang="en-US" altLang="zh-CN" sz="2000" b="0" i="0" kern="100" dirty="0">
                <a:solidFill>
                  <a:schemeClr val="tx1"/>
                </a:solidFill>
                <a:effectLst/>
                <a:latin typeface="Times New Roman" panose="02020603050405020304" pitchFamily="18" charset="0"/>
                <a:cs typeface="Times New Roman" panose="02020603050405020304" pitchFamily="18" charset="0"/>
              </a:rPr>
              <a:t>               </a:t>
            </a:r>
            <a:r>
              <a:rPr lang="zh-CN" altLang="en-US" sz="2000" b="0" i="0" dirty="0">
                <a:solidFill>
                  <a:srgbClr val="333333"/>
                </a:solidFill>
                <a:effectLst/>
                <a:latin typeface="Arial" panose="020B0604020202020204" pitchFamily="34" charset="0"/>
              </a:rPr>
              <a:t>它绝对是可积的</a:t>
            </a:r>
            <a:endParaRPr lang="en-US" altLang="zh-TW" sz="2000" dirty="0">
              <a:solidFill>
                <a:schemeClr val="tx1"/>
              </a:solidFill>
              <a:latin typeface="Times New Roman" panose="02020603050405020304" pitchFamily="18" charset="0"/>
              <a:cs typeface="Times New Roman" panose="02020603050405020304" pitchFamily="18" charset="0"/>
            </a:endParaRPr>
          </a:p>
          <a:p>
            <a:pPr marL="0" indent="0">
              <a:buNone/>
            </a:pPr>
            <a:r>
              <a:rPr lang="en-US" altLang="zh-TW" sz="2800" dirty="0">
                <a:solidFill>
                  <a:schemeClr val="tx1"/>
                </a:solidFill>
                <a:latin typeface="Times New Roman" panose="02020603050405020304" pitchFamily="18" charset="0"/>
                <a:cs typeface="Times New Roman" panose="02020603050405020304" pitchFamily="18" charset="0"/>
              </a:rPr>
              <a:t>	(2) it has </a:t>
            </a:r>
            <a:r>
              <a:rPr kumimoji="0" lang="en-US" altLang="zh-TW" sz="2800" kern="100" dirty="0">
                <a:solidFill>
                  <a:prstClr val="black"/>
                </a:solidFill>
                <a:latin typeface="Times New Roman"/>
                <a:ea typeface="標楷體"/>
              </a:rPr>
              <a:t>finite number of maxima &amp; minima in a period</a:t>
            </a:r>
            <a:endParaRPr lang="en-US" altLang="zh-TW" sz="2800" dirty="0">
              <a:solidFill>
                <a:schemeClr val="tx1"/>
              </a:solidFill>
              <a:latin typeface="Times New Roman" panose="02020603050405020304" pitchFamily="18" charset="0"/>
              <a:cs typeface="Times New Roman" panose="02020603050405020304" pitchFamily="18" charset="0"/>
            </a:endParaRPr>
          </a:p>
          <a:p>
            <a:pPr marL="0" indent="0">
              <a:buNone/>
            </a:pPr>
            <a:r>
              <a:rPr lang="zh-CN" altLang="en-US" sz="2000" b="0" i="0" dirty="0">
                <a:solidFill>
                  <a:srgbClr val="333333"/>
                </a:solidFill>
                <a:effectLst/>
                <a:latin typeface="Arial" panose="020B0604020202020204" pitchFamily="34" charset="0"/>
              </a:rPr>
              <a:t>             它在一个周期内有有限数量的最大值和最小值</a:t>
            </a:r>
            <a:endParaRPr lang="en-US" altLang="zh-TW" sz="2000" dirty="0">
              <a:solidFill>
                <a:schemeClr val="tx1"/>
              </a:solidFill>
              <a:latin typeface="Times New Roman" panose="02020603050405020304" pitchFamily="18" charset="0"/>
              <a:cs typeface="Times New Roman" panose="02020603050405020304" pitchFamily="18" charset="0"/>
            </a:endParaRPr>
          </a:p>
          <a:p>
            <a:pPr marL="0" indent="0">
              <a:buNone/>
            </a:pPr>
            <a:r>
              <a:rPr lang="en-US" altLang="zh-TW" sz="2800" dirty="0">
                <a:solidFill>
                  <a:schemeClr val="tx1"/>
                </a:solidFill>
                <a:latin typeface="Times New Roman" panose="02020603050405020304" pitchFamily="18" charset="0"/>
                <a:cs typeface="Times New Roman" panose="02020603050405020304" pitchFamily="18" charset="0"/>
              </a:rPr>
              <a:t>	(3) it has </a:t>
            </a:r>
            <a:r>
              <a:rPr kumimoji="0" lang="en-US" altLang="zh-TW" sz="2800" kern="100" dirty="0">
                <a:solidFill>
                  <a:prstClr val="black"/>
                </a:solidFill>
                <a:latin typeface="Times New Roman"/>
                <a:ea typeface="標楷體"/>
              </a:rPr>
              <a:t>finite number of discontinuities in a period</a:t>
            </a:r>
            <a:endParaRPr lang="en-US" altLang="zh-TW" sz="2800" dirty="0">
              <a:solidFill>
                <a:schemeClr val="tx1"/>
              </a:solidFill>
              <a:latin typeface="Cambria Math"/>
              <a:cs typeface="Times New Roman" pitchFamily="18" charset="0"/>
            </a:endParaRPr>
          </a:p>
          <a:p>
            <a:pPr marL="0" indent="0">
              <a:buNone/>
            </a:pPr>
            <a:r>
              <a:rPr lang="zh-CN" altLang="en-US" sz="2000" b="0" i="0" dirty="0">
                <a:solidFill>
                  <a:srgbClr val="333333"/>
                </a:solidFill>
                <a:effectLst/>
                <a:latin typeface="Arial" panose="020B0604020202020204" pitchFamily="34" charset="0"/>
              </a:rPr>
              <a:t>             它在一个周期内有有限数量的不连续点</a:t>
            </a: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r>
              <a:rPr lang="en-US" altLang="zh-CN" sz="2800" i="1" dirty="0">
                <a:solidFill>
                  <a:schemeClr val="tx1"/>
                </a:solidFill>
                <a:latin typeface="Times New Roman" panose="02020603050405020304" pitchFamily="18" charset="0"/>
                <a:cs typeface="Times New Roman" panose="02020603050405020304" pitchFamily="18" charset="0"/>
              </a:rPr>
              <a:t> </a:t>
            </a: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chemeClr val="tx1"/>
              </a:solidFill>
              <a:latin typeface="Times New Roman" panose="02020603050405020304" pitchFamily="18" charset="0"/>
              <a:cs typeface="Times New Roman" panose="02020603050405020304" pitchFamily="18" charset="0"/>
            </a:endParaRPr>
          </a:p>
          <a:p>
            <a:pPr>
              <a:buFont typeface="Arial" panose="020B0604020202020204" pitchFamily="34" charset="0"/>
              <a:buChar char="•"/>
            </a:pPr>
            <a:endParaRPr lang="en-US" altLang="zh-TW"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dirty="0">
              <a:solidFill>
                <a:srgbClr val="000000"/>
              </a:solidFill>
              <a:latin typeface="Times New Roman" pitchFamily="18" charset="0"/>
              <a:cs typeface="Times New Roman" pitchFamily="18" charset="0"/>
            </a:endParaRPr>
          </a:p>
          <a:p>
            <a:pPr marL="0" indent="0">
              <a:buNone/>
            </a:pPr>
            <a:endParaRPr lang="en-US" altLang="zh-CN"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kumimoji="0" lang="zh-TW" altLang="en-US" sz="2800" dirty="0">
              <a:solidFill>
                <a:srgbClr val="000000"/>
              </a:solidFill>
              <a:latin typeface="Times New Roman" pitchFamily="18" charset="0"/>
              <a:cs typeface="Times New Roman" pitchFamily="18" charset="0"/>
            </a:endParaRPr>
          </a:p>
          <a:p>
            <a:pPr marL="0" indent="0">
              <a:buNone/>
            </a:pPr>
            <a:endParaRPr lang="en-US" altLang="zh-CN" sz="2800" dirty="0">
              <a:solidFill>
                <a:schemeClr val="tx1"/>
              </a:solidFill>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endParaRPr lang="en-US" altLang="zh-CN"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CN" sz="2800" dirty="0">
              <a:solidFill>
                <a:schemeClr val="tx1"/>
              </a:solidFill>
              <a:latin typeface="Times New Roman" panose="02020603050405020304" pitchFamily="18" charset="0"/>
              <a:cs typeface="Times New Roman" panose="02020603050405020304" pitchFamily="18" charset="0"/>
            </a:endParaRPr>
          </a:p>
        </p:txBody>
      </p:sp>
      <p:sp>
        <p:nvSpPr>
          <p:cNvPr id="4" name="灯片编号占位符 3">
            <a:extLst>
              <a:ext uri="{FF2B5EF4-FFF2-40B4-BE49-F238E27FC236}">
                <a16:creationId xmlns:a16="http://schemas.microsoft.com/office/drawing/2014/main" id="{85E636C3-A315-5A44-AEB6-E49847757912}"/>
              </a:ext>
            </a:extLst>
          </p:cNvPr>
          <p:cNvSpPr>
            <a:spLocks noGrp="1"/>
          </p:cNvSpPr>
          <p:nvPr>
            <p:ph type="sldNum" sz="quarter" idx="12"/>
          </p:nvPr>
        </p:nvSpPr>
        <p:spPr/>
        <p:txBody>
          <a:bodyPr/>
          <a:lstStyle/>
          <a:p>
            <a:fld id="{89DB14B3-731A-4352-BC82-B1993596BD11}" type="slidenum">
              <a:rPr lang="zh-CN" altLang="en-US" smtClean="0"/>
              <a:pPr/>
              <a:t>48</a:t>
            </a:fld>
            <a:endParaRPr lang="zh-CN" altLang="en-US" dirty="0"/>
          </a:p>
        </p:txBody>
      </p:sp>
      <p:pic>
        <p:nvPicPr>
          <p:cNvPr id="5" name="图片 4">
            <a:extLst>
              <a:ext uri="{FF2B5EF4-FFF2-40B4-BE49-F238E27FC236}">
                <a16:creationId xmlns:a16="http://schemas.microsoft.com/office/drawing/2014/main" id="{B2CE8CB5-01EC-4905-9A89-374A38807B0C}"/>
              </a:ext>
            </a:extLst>
          </p:cNvPr>
          <p:cNvPicPr>
            <a:picLocks noChangeAspect="1"/>
          </p:cNvPicPr>
          <p:nvPr/>
        </p:nvPicPr>
        <p:blipFill>
          <a:blip r:embed="rId3"/>
          <a:stretch>
            <a:fillRect/>
          </a:stretch>
        </p:blipFill>
        <p:spPr>
          <a:xfrm>
            <a:off x="6960096" y="2060848"/>
            <a:ext cx="2038350" cy="657225"/>
          </a:xfrm>
          <a:prstGeom prst="rect">
            <a:avLst/>
          </a:prstGeom>
        </p:spPr>
      </p:pic>
    </p:spTree>
    <p:extLst>
      <p:ext uri="{BB962C8B-B14F-4D97-AF65-F5344CB8AC3E}">
        <p14:creationId xmlns:p14="http://schemas.microsoft.com/office/powerpoint/2010/main" val="1468374983"/>
      </p:ext>
    </p:extLst>
  </p:cSld>
  <p:clrMapOvr>
    <a:masterClrMapping/>
  </p:clrMapOvr>
  <p:transition spd="med">
    <p:cut/>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25C303-6879-D547-8125-F07718E64B38}"/>
              </a:ext>
            </a:extLst>
          </p:cNvPr>
          <p:cNvSpPr>
            <a:spLocks noGrp="1"/>
          </p:cNvSpPr>
          <p:nvPr>
            <p:ph type="title"/>
          </p:nvPr>
        </p:nvSpPr>
        <p:spPr>
          <a:xfrm>
            <a:off x="660400" y="228602"/>
            <a:ext cx="10657633" cy="784225"/>
          </a:xfrm>
        </p:spPr>
        <p:txBody>
          <a:bodyPr/>
          <a:lstStyle/>
          <a:p>
            <a:r>
              <a:rPr lang="en-US" altLang="zh-CN" sz="3200" dirty="0">
                <a:solidFill>
                  <a:schemeClr val="tx1"/>
                </a:solidFill>
                <a:latin typeface="Times New Roman" panose="02020603050405020304" pitchFamily="18" charset="0"/>
                <a:cs typeface="Times New Roman" panose="02020603050405020304" pitchFamily="18" charset="0"/>
              </a:rPr>
              <a:t>Convergence Issue</a:t>
            </a:r>
            <a:r>
              <a:rPr lang="zh-CN" altLang="en-US" sz="3200" dirty="0">
                <a:solidFill>
                  <a:schemeClr val="tx1"/>
                </a:solidFill>
                <a:latin typeface="Times New Roman" panose="02020603050405020304" pitchFamily="18" charset="0"/>
                <a:cs typeface="Times New Roman" panose="02020603050405020304" pitchFamily="18" charset="0"/>
              </a:rPr>
              <a:t>（收敛问题）</a:t>
            </a:r>
            <a:endParaRPr lang="en-US" altLang="zh-CN" sz="3200" dirty="0">
              <a:solidFill>
                <a:schemeClr val="tx1"/>
              </a:solidFill>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4540E06A-412C-CE41-9E57-121FB374F2B8}"/>
                  </a:ext>
                </a:extLst>
              </p:cNvPr>
              <p:cNvSpPr>
                <a:spLocks noGrp="1"/>
              </p:cNvSpPr>
              <p:nvPr>
                <p:ph idx="1"/>
              </p:nvPr>
            </p:nvSpPr>
            <p:spPr>
              <a:xfrm>
                <a:off x="479376" y="1112869"/>
                <a:ext cx="11418776" cy="5302221"/>
              </a:xfrm>
            </p:spPr>
            <p:txBody>
              <a:bodyPr/>
              <a:lstStyle/>
              <a:p>
                <a:pPr marL="0" indent="0">
                  <a:buNone/>
                </a:pPr>
                <a:r>
                  <a:rPr lang="en-US" altLang="zh-TW" sz="2800" dirty="0">
                    <a:solidFill>
                      <a:srgbClr val="000000"/>
                    </a:solidFill>
                    <a:latin typeface="Times New Roman" pitchFamily="18" charset="0"/>
                    <a:cs typeface="Times New Roman" pitchFamily="18" charset="0"/>
                  </a:rPr>
                  <a:t>Dirichlet’s condition</a:t>
                </a:r>
                <a:r>
                  <a:rPr lang="zh-CN" altLang="en-US" sz="2800" dirty="0">
                    <a:solidFill>
                      <a:srgbClr val="000000"/>
                    </a:solidFill>
                    <a:latin typeface="Times New Roman" pitchFamily="18" charset="0"/>
                    <a:cs typeface="Times New Roman" pitchFamily="18" charset="0"/>
                  </a:rPr>
                  <a:t>（</a:t>
                </a:r>
                <a:r>
                  <a:rPr lang="zh-CN" altLang="en-US" sz="2000" b="0" i="0" dirty="0">
                    <a:solidFill>
                      <a:srgbClr val="333333"/>
                    </a:solidFill>
                    <a:effectLst/>
                    <a:latin typeface="Arial" panose="020B0604020202020204" pitchFamily="34" charset="0"/>
                  </a:rPr>
                  <a:t>狄利克雷条件</a:t>
                </a:r>
                <a:r>
                  <a:rPr lang="zh-CN" altLang="en-US" sz="2800" dirty="0">
                    <a:solidFill>
                      <a:srgbClr val="000000"/>
                    </a:solidFill>
                    <a:latin typeface="Times New Roman" pitchFamily="18" charset="0"/>
                    <a:cs typeface="Times New Roman" pitchFamily="18" charset="0"/>
                  </a:rPr>
                  <a:t>）</a:t>
                </a:r>
                <a:endParaRPr lang="en-US" altLang="zh-TW" sz="2800" dirty="0">
                  <a:solidFill>
                    <a:srgbClr val="000000"/>
                  </a:solidFill>
                  <a:latin typeface="Times New Roman" pitchFamily="18" charset="0"/>
                  <a:cs typeface="Times New Roman" pitchFamily="18" charset="0"/>
                </a:endParaRPr>
              </a:p>
              <a:p>
                <a:pPr>
                  <a:buFont typeface="Arial" panose="020B0604020202020204" pitchFamily="34" charset="0"/>
                  <a:buChar char="•"/>
                </a:pPr>
                <a:r>
                  <a:rPr lang="en-US" altLang="zh-TW" sz="2800" dirty="0">
                    <a:solidFill>
                      <a:srgbClr val="000000"/>
                    </a:solidFill>
                    <a:latin typeface="Times New Roman" pitchFamily="18" charset="0"/>
                    <a:cs typeface="Times New Roman" pitchFamily="18" charset="0"/>
                  </a:rPr>
                  <a:t>    </a:t>
                </a:r>
                <a:r>
                  <a:rPr lang="en-US" altLang="zh-TW" sz="2800" dirty="0">
                    <a:solidFill>
                      <a:schemeClr val="tx1"/>
                    </a:solidFill>
                    <a:latin typeface="Times New Roman" panose="02020603050405020304" pitchFamily="18" charset="0"/>
                    <a:cs typeface="Times New Roman" panose="02020603050405020304" pitchFamily="18" charset="0"/>
                  </a:rPr>
                  <a:t>A signal can be represented by Fourier series expansion, if</a:t>
                </a:r>
              </a:p>
              <a:p>
                <a:pPr>
                  <a:buFont typeface="Arial" panose="020B0604020202020204" pitchFamily="34" charset="0"/>
                  <a:buChar char="•"/>
                </a:pPr>
                <a:r>
                  <a:rPr lang="zh-CN" altLang="en-US" sz="2000" b="0" i="0" dirty="0">
                    <a:solidFill>
                      <a:srgbClr val="333333"/>
                    </a:solidFill>
                    <a:effectLst/>
                    <a:latin typeface="Arial" panose="020B0604020202020204" pitchFamily="34" charset="0"/>
                  </a:rPr>
                  <a:t>一个信号可以用傅立叶级数展开表示，如果  </a:t>
                </a:r>
                <a:endParaRPr lang="en-US" altLang="zh-TW" sz="2800" dirty="0">
                  <a:solidFill>
                    <a:schemeClr val="tx1"/>
                  </a:solidFill>
                  <a:latin typeface="Times New Roman" panose="02020603050405020304" pitchFamily="18" charset="0"/>
                  <a:cs typeface="Times New Roman" panose="02020603050405020304" pitchFamily="18" charset="0"/>
                </a:endParaRPr>
              </a:p>
              <a:p>
                <a:pPr marL="0" indent="0">
                  <a:buNone/>
                </a:pPr>
                <a:r>
                  <a:rPr lang="en-US" altLang="zh-TW" sz="2800" dirty="0">
                    <a:solidFill>
                      <a:schemeClr val="tx1"/>
                    </a:solidFill>
                    <a:latin typeface="Times New Roman" panose="02020603050405020304" pitchFamily="18" charset="0"/>
                    <a:cs typeface="Times New Roman" panose="02020603050405020304" pitchFamily="18" charset="0"/>
                  </a:rPr>
                  <a:t>	(1) it is </a:t>
                </a:r>
                <a:r>
                  <a:rPr kumimoji="0" lang="en-US" altLang="zh-TW" sz="2800" kern="100" dirty="0">
                    <a:solidFill>
                      <a:prstClr val="black"/>
                    </a:solidFill>
                    <a:latin typeface="Times New Roman"/>
                    <a:ea typeface="標楷體"/>
                  </a:rPr>
                  <a:t>absolutely integrable</a:t>
                </a:r>
                <a:r>
                  <a:rPr kumimoji="0" lang="zh-CN" altLang="en-US" sz="2800" kern="100" dirty="0">
                    <a:solidFill>
                      <a:prstClr val="black"/>
                    </a:solidFill>
                    <a:latin typeface="Times New Roman"/>
                    <a:ea typeface="標楷體"/>
                  </a:rPr>
                  <a:t>（</a:t>
                </a:r>
                <a:r>
                  <a:rPr lang="zh-CN" altLang="en-US" sz="2000" b="0" i="0" dirty="0">
                    <a:solidFill>
                      <a:srgbClr val="333333"/>
                    </a:solidFill>
                    <a:effectLst/>
                    <a:latin typeface="Arial" panose="020B0604020202020204" pitchFamily="34" charset="0"/>
                  </a:rPr>
                  <a:t>它绝对是可积的</a:t>
                </a:r>
                <a:r>
                  <a:rPr kumimoji="0" lang="zh-CN" altLang="en-US" sz="2800" kern="100" dirty="0">
                    <a:solidFill>
                      <a:prstClr val="black"/>
                    </a:solidFill>
                    <a:latin typeface="Times New Roman"/>
                    <a:ea typeface="標楷體"/>
                  </a:rPr>
                  <a:t>）</a:t>
                </a:r>
                <a:r>
                  <a:rPr kumimoji="0" lang="en-US" altLang="zh-TW" sz="2800" kern="100" dirty="0">
                    <a:solidFill>
                      <a:prstClr val="black"/>
                    </a:solidFill>
                    <a:latin typeface="Times New Roman"/>
                    <a:ea typeface="標楷體"/>
                  </a:rPr>
                  <a:t>, </a:t>
                </a:r>
                <a:endParaRPr lang="en-US" altLang="zh-TW"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TW" sz="1600" dirty="0">
                  <a:solidFill>
                    <a:schemeClr val="tx1"/>
                  </a:solidFill>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altLang="zh-TW" sz="2800" dirty="0">
                    <a:solidFill>
                      <a:srgbClr val="000000"/>
                    </a:solidFill>
                    <a:latin typeface="Times New Roman" pitchFamily="18" charset="0"/>
                    <a:cs typeface="Times New Roman" pitchFamily="18" charset="0"/>
                  </a:rPr>
                  <a:t>    The signal below can not be represented by Fourier series expansion:</a:t>
                </a:r>
              </a:p>
              <a:p>
                <a:pPr>
                  <a:buFont typeface="Arial" panose="020B0604020202020204" pitchFamily="34" charset="0"/>
                  <a:buChar char="•"/>
                </a:pPr>
                <a:r>
                  <a:rPr lang="zh-CN" altLang="en-US" sz="2000" b="0" i="0" dirty="0">
                    <a:solidFill>
                      <a:srgbClr val="333333"/>
                    </a:solidFill>
                    <a:effectLst/>
                    <a:latin typeface="Arial" panose="020B0604020202020204" pitchFamily="34" charset="0"/>
                  </a:rPr>
                  <a:t>下面的信号不能用傅里叶级数展开表示</a:t>
                </a:r>
                <a:r>
                  <a:rPr lang="en-US" altLang="zh-CN" sz="2000" b="0" i="0" dirty="0">
                    <a:solidFill>
                      <a:srgbClr val="333333"/>
                    </a:solidFill>
                    <a:effectLst/>
                    <a:latin typeface="Arial" panose="020B0604020202020204" pitchFamily="34" charset="0"/>
                  </a:rPr>
                  <a:t>:</a:t>
                </a:r>
                <a:endParaRPr lang="en-US" altLang="zh-TW" sz="2800" dirty="0">
                  <a:solidFill>
                    <a:srgbClr val="000000"/>
                  </a:solidFill>
                  <a:latin typeface="Times New Roman" pitchFamily="18" charset="0"/>
                  <a:cs typeface="Times New Roman" pitchFamily="18" charset="0"/>
                </a:endParaRPr>
              </a:p>
              <a:p>
                <a:pPr marL="0" indent="0">
                  <a:buNone/>
                </a:pPr>
                <a14:m>
                  <m:oMathPara xmlns:m="http://schemas.openxmlformats.org/officeDocument/2006/math">
                    <m:oMathParaPr>
                      <m:jc m:val="left"/>
                    </m:oMathParaPr>
                    <m:oMath xmlns:m="http://schemas.openxmlformats.org/officeDocument/2006/math">
                      <m:r>
                        <a:rPr lang="en-US" altLang="zh-TW" sz="2800" b="0" i="1" smtClean="0">
                          <a:solidFill>
                            <a:srgbClr val="000000"/>
                          </a:solidFill>
                          <a:latin typeface="Cambria Math" panose="02040503050406030204" pitchFamily="18" charset="0"/>
                          <a:cs typeface="Times New Roman" pitchFamily="18" charset="0"/>
                        </a:rPr>
                        <m:t>      </m:t>
                      </m:r>
                      <m:r>
                        <a:rPr lang="en-US" altLang="zh-TW" sz="2800" b="0" i="1" smtClean="0">
                          <a:solidFill>
                            <a:srgbClr val="000000"/>
                          </a:solidFill>
                          <a:latin typeface="Cambria Math" panose="02040503050406030204" pitchFamily="18" charset="0"/>
                          <a:cs typeface="Times New Roman" pitchFamily="18" charset="0"/>
                        </a:rPr>
                        <m:t>𝑥</m:t>
                      </m:r>
                      <m:d>
                        <m:dPr>
                          <m:ctrlPr>
                            <a:rPr lang="en-US" altLang="zh-TW" sz="2800" b="0" i="1" smtClean="0">
                              <a:solidFill>
                                <a:srgbClr val="000000"/>
                              </a:solidFill>
                              <a:latin typeface="Cambria Math" panose="02040503050406030204" pitchFamily="18" charset="0"/>
                              <a:cs typeface="Times New Roman" pitchFamily="18" charset="0"/>
                            </a:rPr>
                          </m:ctrlPr>
                        </m:dPr>
                        <m:e>
                          <m:r>
                            <a:rPr lang="en-US" altLang="zh-TW" sz="2800" b="0" i="1" smtClean="0">
                              <a:solidFill>
                                <a:srgbClr val="000000"/>
                              </a:solidFill>
                              <a:latin typeface="Cambria Math" panose="02040503050406030204" pitchFamily="18" charset="0"/>
                              <a:cs typeface="Times New Roman" pitchFamily="18" charset="0"/>
                            </a:rPr>
                            <m:t>𝑡</m:t>
                          </m:r>
                        </m:e>
                      </m:d>
                      <m:r>
                        <a:rPr lang="en-US" altLang="zh-TW" sz="2800" b="0" i="1" smtClean="0">
                          <a:solidFill>
                            <a:srgbClr val="000000"/>
                          </a:solidFill>
                          <a:latin typeface="Cambria Math" panose="02040503050406030204" pitchFamily="18" charset="0"/>
                          <a:cs typeface="Times New Roman" pitchFamily="18" charset="0"/>
                        </a:rPr>
                        <m:t>=</m:t>
                      </m:r>
                      <m:f>
                        <m:fPr>
                          <m:ctrlPr>
                            <a:rPr lang="en-US" altLang="zh-TW" sz="2800" b="0" i="1" smtClean="0">
                              <a:solidFill>
                                <a:srgbClr val="000000"/>
                              </a:solidFill>
                              <a:latin typeface="Cambria Math" panose="02040503050406030204" pitchFamily="18" charset="0"/>
                              <a:cs typeface="Times New Roman" pitchFamily="18" charset="0"/>
                            </a:rPr>
                          </m:ctrlPr>
                        </m:fPr>
                        <m:num>
                          <m:r>
                            <a:rPr lang="en-US" altLang="zh-TW" sz="2800" b="0" i="1" smtClean="0">
                              <a:solidFill>
                                <a:srgbClr val="000000"/>
                              </a:solidFill>
                              <a:latin typeface="Cambria Math" panose="02040503050406030204" pitchFamily="18" charset="0"/>
                              <a:cs typeface="Times New Roman" pitchFamily="18" charset="0"/>
                            </a:rPr>
                            <m:t>1</m:t>
                          </m:r>
                        </m:num>
                        <m:den>
                          <m:r>
                            <a:rPr lang="en-US" altLang="zh-TW" sz="2800" b="0" i="1" smtClean="0">
                              <a:solidFill>
                                <a:srgbClr val="000000"/>
                              </a:solidFill>
                              <a:latin typeface="Cambria Math" panose="02040503050406030204" pitchFamily="18" charset="0"/>
                              <a:cs typeface="Times New Roman" pitchFamily="18" charset="0"/>
                            </a:rPr>
                            <m:t>𝑡</m:t>
                          </m:r>
                        </m:den>
                      </m:f>
                      <m:r>
                        <a:rPr lang="en-US" altLang="zh-TW" sz="2800" b="0" i="1" smtClean="0">
                          <a:solidFill>
                            <a:srgbClr val="000000"/>
                          </a:solidFill>
                          <a:latin typeface="Cambria Math" panose="02040503050406030204" pitchFamily="18" charset="0"/>
                          <a:cs typeface="Times New Roman" pitchFamily="18" charset="0"/>
                        </a:rPr>
                        <m:t>, 0&lt;</m:t>
                      </m:r>
                      <m:r>
                        <a:rPr lang="en-US" altLang="zh-TW" sz="2800" b="0" i="1" smtClean="0">
                          <a:solidFill>
                            <a:srgbClr val="000000"/>
                          </a:solidFill>
                          <a:latin typeface="Cambria Math" panose="02040503050406030204" pitchFamily="18" charset="0"/>
                          <a:cs typeface="Times New Roman" pitchFamily="18" charset="0"/>
                        </a:rPr>
                        <m:t>𝑡</m:t>
                      </m:r>
                      <m:r>
                        <a:rPr lang="en-US" altLang="zh-TW" sz="2800" b="0" i="1" smtClean="0">
                          <a:solidFill>
                            <a:srgbClr val="000000"/>
                          </a:solidFill>
                          <a:latin typeface="Cambria Math" panose="02040503050406030204" pitchFamily="18" charset="0"/>
                          <a:ea typeface="Cambria Math" panose="02040503050406030204" pitchFamily="18" charset="0"/>
                          <a:cs typeface="Times New Roman" pitchFamily="18" charset="0"/>
                        </a:rPr>
                        <m:t>≤1</m:t>
                      </m:r>
                    </m:oMath>
                  </m:oMathPara>
                </a14:m>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r>
                  <a:rPr lang="en-US" altLang="zh-CN" sz="2800" i="1" dirty="0">
                    <a:solidFill>
                      <a:schemeClr val="tx1"/>
                    </a:solidFill>
                    <a:latin typeface="Times New Roman" panose="02020603050405020304" pitchFamily="18" charset="0"/>
                    <a:cs typeface="Times New Roman" panose="02020603050405020304" pitchFamily="18" charset="0"/>
                  </a:rPr>
                  <a:t> </a:t>
                </a: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chemeClr val="tx1"/>
                  </a:solidFill>
                  <a:latin typeface="Times New Roman" panose="02020603050405020304" pitchFamily="18" charset="0"/>
                  <a:cs typeface="Times New Roman" panose="02020603050405020304" pitchFamily="18" charset="0"/>
                </a:endParaRPr>
              </a:p>
              <a:p>
                <a:pPr>
                  <a:buFont typeface="Arial" panose="020B0604020202020204" pitchFamily="34" charset="0"/>
                  <a:buChar char="•"/>
                </a:pPr>
                <a:endParaRPr lang="en-US" altLang="zh-TW"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dirty="0">
                  <a:solidFill>
                    <a:srgbClr val="000000"/>
                  </a:solidFill>
                  <a:latin typeface="Times New Roman" pitchFamily="18" charset="0"/>
                  <a:cs typeface="Times New Roman" pitchFamily="18" charset="0"/>
                </a:endParaRPr>
              </a:p>
              <a:p>
                <a:pPr marL="0" indent="0">
                  <a:buNone/>
                </a:pPr>
                <a:endParaRPr lang="en-US" altLang="zh-CN"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kumimoji="0" lang="zh-TW" altLang="en-US" sz="2800" dirty="0">
                  <a:solidFill>
                    <a:srgbClr val="000000"/>
                  </a:solidFill>
                  <a:latin typeface="Times New Roman" pitchFamily="18" charset="0"/>
                  <a:cs typeface="Times New Roman" pitchFamily="18" charset="0"/>
                </a:endParaRPr>
              </a:p>
              <a:p>
                <a:pPr marL="0" indent="0">
                  <a:buNone/>
                </a:pPr>
                <a:endParaRPr lang="en-US" altLang="zh-CN" sz="2800" dirty="0">
                  <a:solidFill>
                    <a:schemeClr val="tx1"/>
                  </a:solidFill>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endParaRPr lang="en-US" altLang="zh-CN"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CN" sz="2800" dirty="0">
                  <a:solidFill>
                    <a:schemeClr val="tx1"/>
                  </a:solidFill>
                  <a:latin typeface="Times New Roman" panose="02020603050405020304" pitchFamily="18" charset="0"/>
                  <a:cs typeface="Times New Roman" panose="02020603050405020304" pitchFamily="18" charset="0"/>
                </a:endParaRPr>
              </a:p>
            </p:txBody>
          </p:sp>
        </mc:Choice>
        <mc:Fallback>
          <p:sp>
            <p:nvSpPr>
              <p:cNvPr id="3" name="内容占位符 2">
                <a:extLst>
                  <a:ext uri="{FF2B5EF4-FFF2-40B4-BE49-F238E27FC236}">
                    <a16:creationId xmlns:a16="http://schemas.microsoft.com/office/drawing/2014/main" id="{4540E06A-412C-CE41-9E57-121FB374F2B8}"/>
                  </a:ext>
                </a:extLst>
              </p:cNvPr>
              <p:cNvSpPr>
                <a:spLocks noGrp="1" noRot="1" noChangeAspect="1" noMove="1" noResize="1" noEditPoints="1" noAdjustHandles="1" noChangeArrowheads="1" noChangeShapeType="1" noTextEdit="1"/>
              </p:cNvSpPr>
              <p:nvPr>
                <p:ph idx="1"/>
              </p:nvPr>
            </p:nvSpPr>
            <p:spPr>
              <a:xfrm>
                <a:off x="479376" y="1112869"/>
                <a:ext cx="11418776" cy="5302221"/>
              </a:xfrm>
              <a:blipFill>
                <a:blip r:embed="rId3"/>
                <a:stretch>
                  <a:fillRect l="-1922" t="-2417"/>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id="{85E636C3-A315-5A44-AEB6-E49847757912}"/>
              </a:ext>
            </a:extLst>
          </p:cNvPr>
          <p:cNvSpPr>
            <a:spLocks noGrp="1"/>
          </p:cNvSpPr>
          <p:nvPr>
            <p:ph type="sldNum" sz="quarter" idx="12"/>
          </p:nvPr>
        </p:nvSpPr>
        <p:spPr/>
        <p:txBody>
          <a:bodyPr/>
          <a:lstStyle/>
          <a:p>
            <a:fld id="{89DB14B3-731A-4352-BC82-B1993596BD11}" type="slidenum">
              <a:rPr lang="zh-CN" altLang="en-US" smtClean="0"/>
              <a:pPr/>
              <a:t>49</a:t>
            </a:fld>
            <a:endParaRPr lang="zh-CN" altLang="en-US" dirty="0"/>
          </a:p>
        </p:txBody>
      </p:sp>
      <p:pic>
        <p:nvPicPr>
          <p:cNvPr id="5" name="图片 4">
            <a:extLst>
              <a:ext uri="{FF2B5EF4-FFF2-40B4-BE49-F238E27FC236}">
                <a16:creationId xmlns:a16="http://schemas.microsoft.com/office/drawing/2014/main" id="{B2CE8CB5-01EC-4905-9A89-374A38807B0C}"/>
              </a:ext>
            </a:extLst>
          </p:cNvPr>
          <p:cNvPicPr>
            <a:picLocks noChangeAspect="1"/>
          </p:cNvPicPr>
          <p:nvPr/>
        </p:nvPicPr>
        <p:blipFill>
          <a:blip r:embed="rId4"/>
          <a:stretch>
            <a:fillRect/>
          </a:stretch>
        </p:blipFill>
        <p:spPr>
          <a:xfrm>
            <a:off x="8112224" y="2348880"/>
            <a:ext cx="2038350" cy="657225"/>
          </a:xfrm>
          <a:prstGeom prst="rect">
            <a:avLst/>
          </a:prstGeom>
        </p:spPr>
      </p:pic>
      <p:pic>
        <p:nvPicPr>
          <p:cNvPr id="6" name="图片 5">
            <a:extLst>
              <a:ext uri="{FF2B5EF4-FFF2-40B4-BE49-F238E27FC236}">
                <a16:creationId xmlns:a16="http://schemas.microsoft.com/office/drawing/2014/main" id="{0B049134-1626-4493-AED7-88B324B7E24F}"/>
              </a:ext>
            </a:extLst>
          </p:cNvPr>
          <p:cNvPicPr>
            <a:picLocks noChangeAspect="1"/>
          </p:cNvPicPr>
          <p:nvPr/>
        </p:nvPicPr>
        <p:blipFill>
          <a:blip r:embed="rId5"/>
          <a:stretch>
            <a:fillRect/>
          </a:stretch>
        </p:blipFill>
        <p:spPr>
          <a:xfrm>
            <a:off x="4827035" y="4077072"/>
            <a:ext cx="7364965" cy="2914067"/>
          </a:xfrm>
          <a:prstGeom prst="rect">
            <a:avLst/>
          </a:prstGeom>
        </p:spPr>
      </p:pic>
    </p:spTree>
    <p:extLst>
      <p:ext uri="{BB962C8B-B14F-4D97-AF65-F5344CB8AC3E}">
        <p14:creationId xmlns:p14="http://schemas.microsoft.com/office/powerpoint/2010/main" val="3954024098"/>
      </p:ext>
    </p:extLst>
  </p:cSld>
  <p:clrMapOvr>
    <a:masterClrMapping/>
  </p:clrMapOvr>
  <p:transition spd="med">
    <p:cut/>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25C303-6879-D547-8125-F07718E64B38}"/>
              </a:ext>
            </a:extLst>
          </p:cNvPr>
          <p:cNvSpPr>
            <a:spLocks noGrp="1"/>
          </p:cNvSpPr>
          <p:nvPr>
            <p:ph type="title"/>
          </p:nvPr>
        </p:nvSpPr>
        <p:spPr>
          <a:xfrm>
            <a:off x="660400" y="228602"/>
            <a:ext cx="10657633" cy="784225"/>
          </a:xfrm>
        </p:spPr>
        <p:txBody>
          <a:bodyPr/>
          <a:lstStyle/>
          <a:p>
            <a:r>
              <a:rPr lang="en-US" altLang="zh-CN" sz="3200" dirty="0">
                <a:solidFill>
                  <a:schemeClr val="tx1"/>
                </a:solidFill>
                <a:latin typeface="Times New Roman" panose="02020603050405020304" pitchFamily="18" charset="0"/>
                <a:cs typeface="Times New Roman" panose="02020603050405020304" pitchFamily="18" charset="0"/>
              </a:rPr>
              <a:t>Time/Frequency Domain</a:t>
            </a:r>
          </a:p>
        </p:txBody>
      </p:sp>
      <p:sp>
        <p:nvSpPr>
          <p:cNvPr id="3" name="内容占位符 2">
            <a:extLst>
              <a:ext uri="{FF2B5EF4-FFF2-40B4-BE49-F238E27FC236}">
                <a16:creationId xmlns:a16="http://schemas.microsoft.com/office/drawing/2014/main" id="{4540E06A-412C-CE41-9E57-121FB374F2B8}"/>
              </a:ext>
            </a:extLst>
          </p:cNvPr>
          <p:cNvSpPr>
            <a:spLocks noGrp="1"/>
          </p:cNvSpPr>
          <p:nvPr>
            <p:ph idx="1"/>
          </p:nvPr>
        </p:nvSpPr>
        <p:spPr>
          <a:xfrm>
            <a:off x="564618" y="1189946"/>
            <a:ext cx="11024002" cy="5117547"/>
          </a:xfrm>
        </p:spPr>
        <p:txBody>
          <a:bodyPr/>
          <a:lstStyle/>
          <a:p>
            <a:pPr marL="0" indent="0">
              <a:buNone/>
            </a:pPr>
            <a:r>
              <a:rPr lang="en-US" altLang="zh-CN" sz="2800" dirty="0">
                <a:solidFill>
                  <a:schemeClr val="tx1"/>
                </a:solidFill>
                <a:latin typeface="Times New Roman" panose="02020603050405020304" pitchFamily="18" charset="0"/>
                <a:cs typeface="Times New Roman" panose="02020603050405020304" pitchFamily="18" charset="0"/>
              </a:rPr>
              <a:t>Time domain signal</a:t>
            </a:r>
          </a:p>
          <a:p>
            <a:pPr marL="457200" indent="-457200">
              <a:buFont typeface="Arial" panose="020B0604020202020204" pitchFamily="34" charset="0"/>
              <a:buChar char="•"/>
            </a:pPr>
            <a:r>
              <a:rPr lang="en-US" altLang="zh-CN" sz="2800" dirty="0">
                <a:solidFill>
                  <a:schemeClr val="tx1"/>
                </a:solidFill>
                <a:latin typeface="Times New Roman" panose="02020603050405020304" pitchFamily="18" charset="0"/>
                <a:cs typeface="Times New Roman" panose="02020603050405020304" pitchFamily="18" charset="0"/>
              </a:rPr>
              <a:t>Time domain analysis examines the amplitude vs. time characteristics of a measuring signal.</a:t>
            </a:r>
            <a:r>
              <a:rPr lang="zh-CN" altLang="zh-CN" sz="2000" dirty="0">
                <a:effectLst/>
                <a:ea typeface="Segoe UI Web (West European)"/>
              </a:rPr>
              <a:t>时间域分析检查测量信号的振幅与时间特征。</a:t>
            </a:r>
            <a:endParaRPr lang="en-US" altLang="zh-CN" sz="2800" dirty="0">
              <a:solidFill>
                <a:schemeClr val="tx1"/>
              </a:solidFill>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endParaRPr lang="en-US" altLang="zh-CN" sz="2800" dirty="0">
              <a:solidFill>
                <a:schemeClr val="tx1"/>
              </a:solidFill>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endParaRPr lang="en-US" altLang="zh-CN" sz="2800" dirty="0">
              <a:solidFill>
                <a:schemeClr val="tx1"/>
              </a:solidFill>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endParaRPr lang="en-US" altLang="zh-CN" sz="2800" dirty="0">
              <a:solidFill>
                <a:schemeClr val="tx1"/>
              </a:solidFill>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endParaRPr lang="en-US" altLang="zh-CN"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CN" sz="2800" dirty="0">
              <a:solidFill>
                <a:schemeClr val="tx1"/>
              </a:solidFill>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US" altLang="zh-CN" sz="2800" dirty="0">
                <a:solidFill>
                  <a:schemeClr val="tx1"/>
                </a:solidFill>
                <a:latin typeface="Times New Roman" panose="02020603050405020304" pitchFamily="18" charset="0"/>
                <a:cs typeface="Times New Roman" panose="02020603050405020304" pitchFamily="18" charset="0"/>
              </a:rPr>
              <a:t>Time domain is how people tend to think that things work, but in many situations, signals in time domain can be complicated.</a:t>
            </a:r>
          </a:p>
          <a:p>
            <a:pPr marL="457200" indent="-457200">
              <a:buFont typeface="Arial" panose="020B0604020202020204" pitchFamily="34" charset="0"/>
              <a:buChar char="•"/>
            </a:pPr>
            <a:endParaRPr lang="en-US" altLang="zh-CN" sz="2800" dirty="0">
              <a:solidFill>
                <a:schemeClr val="tx1"/>
              </a:solidFill>
              <a:latin typeface="Times New Roman" panose="02020603050405020304" pitchFamily="18" charset="0"/>
              <a:cs typeface="Times New Roman" panose="02020603050405020304" pitchFamily="18" charset="0"/>
            </a:endParaRPr>
          </a:p>
        </p:txBody>
      </p:sp>
      <p:sp>
        <p:nvSpPr>
          <p:cNvPr id="4" name="灯片编号占位符 3">
            <a:extLst>
              <a:ext uri="{FF2B5EF4-FFF2-40B4-BE49-F238E27FC236}">
                <a16:creationId xmlns:a16="http://schemas.microsoft.com/office/drawing/2014/main" id="{85E636C3-A315-5A44-AEB6-E49847757912}"/>
              </a:ext>
            </a:extLst>
          </p:cNvPr>
          <p:cNvSpPr>
            <a:spLocks noGrp="1"/>
          </p:cNvSpPr>
          <p:nvPr>
            <p:ph type="sldNum" sz="quarter" idx="12"/>
          </p:nvPr>
        </p:nvSpPr>
        <p:spPr/>
        <p:txBody>
          <a:bodyPr/>
          <a:lstStyle/>
          <a:p>
            <a:fld id="{89DB14B3-731A-4352-BC82-B1993596BD11}" type="slidenum">
              <a:rPr lang="zh-CN" altLang="en-US" smtClean="0"/>
              <a:pPr/>
              <a:t>5</a:t>
            </a:fld>
            <a:endParaRPr lang="zh-CN" altLang="en-US" dirty="0"/>
          </a:p>
        </p:txBody>
      </p:sp>
      <p:grpSp>
        <p:nvGrpSpPr>
          <p:cNvPr id="17" name="组合 16">
            <a:extLst>
              <a:ext uri="{FF2B5EF4-FFF2-40B4-BE49-F238E27FC236}">
                <a16:creationId xmlns:a16="http://schemas.microsoft.com/office/drawing/2014/main" id="{D7630794-9450-4DB6-91C5-1EAFD5D9B225}"/>
              </a:ext>
            </a:extLst>
          </p:cNvPr>
          <p:cNvGrpSpPr/>
          <p:nvPr/>
        </p:nvGrpSpPr>
        <p:grpSpPr>
          <a:xfrm>
            <a:off x="3028014" y="2541183"/>
            <a:ext cx="5230989" cy="2415071"/>
            <a:chOff x="3129239" y="2979575"/>
            <a:chExt cx="5230989" cy="2415071"/>
          </a:xfrm>
        </p:grpSpPr>
        <p:pic>
          <p:nvPicPr>
            <p:cNvPr id="12" name="圖片 2">
              <a:extLst>
                <a:ext uri="{FF2B5EF4-FFF2-40B4-BE49-F238E27FC236}">
                  <a16:creationId xmlns:a16="http://schemas.microsoft.com/office/drawing/2014/main" id="{C4217633-9B54-4ECB-B67C-A19830C258E0}"/>
                </a:ext>
              </a:extLst>
            </p:cNvPr>
            <p:cNvPicPr>
              <a:picLocks noChangeAspect="1"/>
            </p:cNvPicPr>
            <p:nvPr/>
          </p:nvPicPr>
          <p:blipFill rotWithShape="1">
            <a:blip r:embed="rId3">
              <a:extLst>
                <a:ext uri="{28A0092B-C50C-407E-A947-70E740481C1C}">
                  <a14:useLocalDpi xmlns:a14="http://schemas.microsoft.com/office/drawing/2010/main" val="0"/>
                </a:ext>
              </a:extLst>
            </a:blip>
            <a:srcRect b="51339"/>
            <a:stretch/>
          </p:blipFill>
          <p:spPr>
            <a:xfrm>
              <a:off x="3129239" y="3314819"/>
              <a:ext cx="4916796" cy="2079827"/>
            </a:xfrm>
            <a:prstGeom prst="rect">
              <a:avLst/>
            </a:prstGeom>
          </p:spPr>
        </p:pic>
        <mc:AlternateContent xmlns:mc="http://schemas.openxmlformats.org/markup-compatibility/2006" xmlns:a14="http://schemas.microsoft.com/office/drawing/2010/main">
          <mc:Choice Requires="a14">
            <p:sp>
              <p:nvSpPr>
                <p:cNvPr id="13" name="文字方塊 3">
                  <a:extLst>
                    <a:ext uri="{FF2B5EF4-FFF2-40B4-BE49-F238E27FC236}">
                      <a16:creationId xmlns:a16="http://schemas.microsoft.com/office/drawing/2014/main" id="{8087B860-36B6-4BD8-ADEE-AECA3DDE236C}"/>
                    </a:ext>
                  </a:extLst>
                </p:cNvPr>
                <p:cNvSpPr txBox="1"/>
                <p:nvPr/>
              </p:nvSpPr>
              <p:spPr>
                <a:xfrm>
                  <a:off x="5671502" y="2979575"/>
                  <a:ext cx="1742365" cy="1261933"/>
                </a:xfrm>
                <a:prstGeom prst="rect">
                  <a:avLst/>
                </a:prstGeom>
                <a:noFill/>
              </p:spPr>
              <p:txBody>
                <a:bodyPr wrap="square" rtlCol="0">
                  <a:spAutoFit/>
                </a:bodyPr>
                <a:lstStyle>
                  <a:defPPr>
                    <a:defRPr lang="zh-TW"/>
                  </a:defPPr>
                  <a:lvl1pPr algn="l" rtl="0" fontAlgn="base">
                    <a:spcBef>
                      <a:spcPct val="0"/>
                    </a:spcBef>
                    <a:spcAft>
                      <a:spcPct val="0"/>
                    </a:spcAft>
                    <a:defRPr kumimoji="1" kern="1200">
                      <a:solidFill>
                        <a:schemeClr val="tx1"/>
                      </a:solidFill>
                      <a:latin typeface="Calibri" pitchFamily="34" charset="0"/>
                      <a:ea typeface="新細明體" pitchFamily="18" charset="-120"/>
                      <a:cs typeface="+mn-cs"/>
                    </a:defRPr>
                  </a:lvl1pPr>
                  <a:lvl2pPr marL="457200" algn="l" rtl="0" fontAlgn="base">
                    <a:spcBef>
                      <a:spcPct val="0"/>
                    </a:spcBef>
                    <a:spcAft>
                      <a:spcPct val="0"/>
                    </a:spcAft>
                    <a:defRPr kumimoji="1" kern="1200">
                      <a:solidFill>
                        <a:schemeClr val="tx1"/>
                      </a:solidFill>
                      <a:latin typeface="Calibri" pitchFamily="34" charset="0"/>
                      <a:ea typeface="新細明體" pitchFamily="18" charset="-120"/>
                      <a:cs typeface="+mn-cs"/>
                    </a:defRPr>
                  </a:lvl2pPr>
                  <a:lvl3pPr marL="914400" algn="l" rtl="0" fontAlgn="base">
                    <a:spcBef>
                      <a:spcPct val="0"/>
                    </a:spcBef>
                    <a:spcAft>
                      <a:spcPct val="0"/>
                    </a:spcAft>
                    <a:defRPr kumimoji="1" kern="1200">
                      <a:solidFill>
                        <a:schemeClr val="tx1"/>
                      </a:solidFill>
                      <a:latin typeface="Calibri" pitchFamily="34" charset="0"/>
                      <a:ea typeface="新細明體" pitchFamily="18" charset="-120"/>
                      <a:cs typeface="+mn-cs"/>
                    </a:defRPr>
                  </a:lvl3pPr>
                  <a:lvl4pPr marL="1371600" algn="l" rtl="0" fontAlgn="base">
                    <a:spcBef>
                      <a:spcPct val="0"/>
                    </a:spcBef>
                    <a:spcAft>
                      <a:spcPct val="0"/>
                    </a:spcAft>
                    <a:defRPr kumimoji="1" kern="1200">
                      <a:solidFill>
                        <a:schemeClr val="tx1"/>
                      </a:solidFill>
                      <a:latin typeface="Calibri" pitchFamily="34" charset="0"/>
                      <a:ea typeface="新細明體" pitchFamily="18" charset="-120"/>
                      <a:cs typeface="+mn-cs"/>
                    </a:defRPr>
                  </a:lvl4pPr>
                  <a:lvl5pPr marL="1828800" algn="l" rtl="0" fontAlgn="base">
                    <a:spcBef>
                      <a:spcPct val="0"/>
                    </a:spcBef>
                    <a:spcAft>
                      <a:spcPct val="0"/>
                    </a:spcAft>
                    <a:defRPr kumimoji="1" kern="1200">
                      <a:solidFill>
                        <a:schemeClr val="tx1"/>
                      </a:solidFill>
                      <a:latin typeface="Calibri" pitchFamily="34" charset="0"/>
                      <a:ea typeface="新細明體" pitchFamily="18" charset="-120"/>
                      <a:cs typeface="+mn-cs"/>
                    </a:defRPr>
                  </a:lvl5pPr>
                  <a:lvl6pPr marL="2286000" algn="l" defTabSz="914400" rtl="0" eaLnBrk="1" latinLnBrk="0" hangingPunct="1">
                    <a:defRPr kumimoji="1" kern="1200">
                      <a:solidFill>
                        <a:schemeClr val="tx1"/>
                      </a:solidFill>
                      <a:latin typeface="Calibri" pitchFamily="34" charset="0"/>
                      <a:ea typeface="新細明體" pitchFamily="18" charset="-120"/>
                      <a:cs typeface="+mn-cs"/>
                    </a:defRPr>
                  </a:lvl6pPr>
                  <a:lvl7pPr marL="2743200" algn="l" defTabSz="914400" rtl="0" eaLnBrk="1" latinLnBrk="0" hangingPunct="1">
                    <a:defRPr kumimoji="1" kern="1200">
                      <a:solidFill>
                        <a:schemeClr val="tx1"/>
                      </a:solidFill>
                      <a:latin typeface="Calibri" pitchFamily="34" charset="0"/>
                      <a:ea typeface="新細明體" pitchFamily="18" charset="-120"/>
                      <a:cs typeface="+mn-cs"/>
                    </a:defRPr>
                  </a:lvl7pPr>
                  <a:lvl8pPr marL="3200400" algn="l" defTabSz="914400" rtl="0" eaLnBrk="1" latinLnBrk="0" hangingPunct="1">
                    <a:defRPr kumimoji="1" kern="1200">
                      <a:solidFill>
                        <a:schemeClr val="tx1"/>
                      </a:solidFill>
                      <a:latin typeface="Calibri" pitchFamily="34" charset="0"/>
                      <a:ea typeface="新細明體" pitchFamily="18" charset="-120"/>
                      <a:cs typeface="+mn-cs"/>
                    </a:defRPr>
                  </a:lvl8pPr>
                  <a:lvl9pPr marL="3657600" algn="l" defTabSz="914400" rtl="0" eaLnBrk="1" latinLnBrk="0" hangingPunct="1">
                    <a:defRPr kumimoji="1" kern="1200">
                      <a:solidFill>
                        <a:schemeClr val="tx1"/>
                      </a:solidFill>
                      <a:latin typeface="Calibri" pitchFamily="34" charset="0"/>
                      <a:ea typeface="新細明體" pitchFamily="18" charset="-120"/>
                      <a:cs typeface="+mn-cs"/>
                    </a:defRPr>
                  </a:lvl9pPr>
                </a:lstStyle>
                <a:p>
                  <a:pPr/>
                  <a14:m>
                    <m:oMathPara xmlns:m="http://schemas.openxmlformats.org/officeDocument/2006/math">
                      <m:oMathParaPr>
                        <m:jc m:val="left"/>
                      </m:oMathParaPr>
                      <m:oMath xmlns:m="http://schemas.openxmlformats.org/officeDocument/2006/math">
                        <m:r>
                          <a:rPr lang="en-US" altLang="zh-TW" sz="2400" b="0" i="1" smtClean="0">
                            <a:latin typeface="Cambria Math"/>
                          </a:rPr>
                          <m:t>𝑥</m:t>
                        </m:r>
                        <m:r>
                          <a:rPr lang="en-US" altLang="zh-TW" sz="2400" b="0" i="1" smtClean="0">
                            <a:latin typeface="Cambria Math"/>
                          </a:rPr>
                          <m:t>(</m:t>
                        </m:r>
                        <m:r>
                          <a:rPr lang="en-US" altLang="zh-TW" sz="2400" b="0" i="1" smtClean="0">
                            <a:latin typeface="Cambria Math"/>
                          </a:rPr>
                          <m:t>𝑡</m:t>
                        </m:r>
                        <m:r>
                          <a:rPr lang="en-US" altLang="zh-TW" sz="2400" b="0" i="1" smtClean="0">
                            <a:latin typeface="Cambria Math"/>
                          </a:rPr>
                          <m:t>)</m:t>
                        </m:r>
                      </m:oMath>
                    </m:oMathPara>
                  </a14:m>
                  <a:endParaRPr lang="zh-TW" altLang="en-US" sz="2400" dirty="0"/>
                </a:p>
              </p:txBody>
            </p:sp>
          </mc:Choice>
          <mc:Fallback xmlns="">
            <p:sp>
              <p:nvSpPr>
                <p:cNvPr id="13" name="文字方塊 3">
                  <a:extLst>
                    <a:ext uri="{FF2B5EF4-FFF2-40B4-BE49-F238E27FC236}">
                      <a16:creationId xmlns:a16="http://schemas.microsoft.com/office/drawing/2014/main" id="{8087B860-36B6-4BD8-ADEE-AECA3DDE236C}"/>
                    </a:ext>
                  </a:extLst>
                </p:cNvPr>
                <p:cNvSpPr txBox="1">
                  <a:spLocks noRot="1" noChangeAspect="1" noMove="1" noResize="1" noEditPoints="1" noAdjustHandles="1" noChangeArrowheads="1" noChangeShapeType="1" noTextEdit="1"/>
                </p:cNvSpPr>
                <p:nvPr/>
              </p:nvSpPr>
              <p:spPr>
                <a:xfrm>
                  <a:off x="5671502" y="2979575"/>
                  <a:ext cx="1742365" cy="1261933"/>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文字方塊 11">
                  <a:extLst>
                    <a:ext uri="{FF2B5EF4-FFF2-40B4-BE49-F238E27FC236}">
                      <a16:creationId xmlns:a16="http://schemas.microsoft.com/office/drawing/2014/main" id="{8061C8BC-67BE-45E4-A832-9B2877572FFB}"/>
                    </a:ext>
                  </a:extLst>
                </p:cNvPr>
                <p:cNvSpPr txBox="1"/>
                <p:nvPr/>
              </p:nvSpPr>
              <p:spPr>
                <a:xfrm>
                  <a:off x="7630925" y="3794418"/>
                  <a:ext cx="729303" cy="1261933"/>
                </a:xfrm>
                <a:prstGeom prst="rect">
                  <a:avLst/>
                </a:prstGeom>
                <a:noFill/>
              </p:spPr>
              <p:txBody>
                <a:bodyPr wrap="square" rtlCol="0">
                  <a:spAutoFit/>
                </a:bodyPr>
                <a:lstStyle>
                  <a:defPPr>
                    <a:defRPr lang="zh-TW"/>
                  </a:defPPr>
                  <a:lvl1pPr algn="l" rtl="0" fontAlgn="base">
                    <a:spcBef>
                      <a:spcPct val="0"/>
                    </a:spcBef>
                    <a:spcAft>
                      <a:spcPct val="0"/>
                    </a:spcAft>
                    <a:defRPr kumimoji="1" kern="1200">
                      <a:solidFill>
                        <a:schemeClr val="tx1"/>
                      </a:solidFill>
                      <a:latin typeface="Calibri" pitchFamily="34" charset="0"/>
                      <a:ea typeface="新細明體" pitchFamily="18" charset="-120"/>
                      <a:cs typeface="+mn-cs"/>
                    </a:defRPr>
                  </a:lvl1pPr>
                  <a:lvl2pPr marL="457200" algn="l" rtl="0" fontAlgn="base">
                    <a:spcBef>
                      <a:spcPct val="0"/>
                    </a:spcBef>
                    <a:spcAft>
                      <a:spcPct val="0"/>
                    </a:spcAft>
                    <a:defRPr kumimoji="1" kern="1200">
                      <a:solidFill>
                        <a:schemeClr val="tx1"/>
                      </a:solidFill>
                      <a:latin typeface="Calibri" pitchFamily="34" charset="0"/>
                      <a:ea typeface="新細明體" pitchFamily="18" charset="-120"/>
                      <a:cs typeface="+mn-cs"/>
                    </a:defRPr>
                  </a:lvl2pPr>
                  <a:lvl3pPr marL="914400" algn="l" rtl="0" fontAlgn="base">
                    <a:spcBef>
                      <a:spcPct val="0"/>
                    </a:spcBef>
                    <a:spcAft>
                      <a:spcPct val="0"/>
                    </a:spcAft>
                    <a:defRPr kumimoji="1" kern="1200">
                      <a:solidFill>
                        <a:schemeClr val="tx1"/>
                      </a:solidFill>
                      <a:latin typeface="Calibri" pitchFamily="34" charset="0"/>
                      <a:ea typeface="新細明體" pitchFamily="18" charset="-120"/>
                      <a:cs typeface="+mn-cs"/>
                    </a:defRPr>
                  </a:lvl3pPr>
                  <a:lvl4pPr marL="1371600" algn="l" rtl="0" fontAlgn="base">
                    <a:spcBef>
                      <a:spcPct val="0"/>
                    </a:spcBef>
                    <a:spcAft>
                      <a:spcPct val="0"/>
                    </a:spcAft>
                    <a:defRPr kumimoji="1" kern="1200">
                      <a:solidFill>
                        <a:schemeClr val="tx1"/>
                      </a:solidFill>
                      <a:latin typeface="Calibri" pitchFamily="34" charset="0"/>
                      <a:ea typeface="新細明體" pitchFamily="18" charset="-120"/>
                      <a:cs typeface="+mn-cs"/>
                    </a:defRPr>
                  </a:lvl4pPr>
                  <a:lvl5pPr marL="1828800" algn="l" rtl="0" fontAlgn="base">
                    <a:spcBef>
                      <a:spcPct val="0"/>
                    </a:spcBef>
                    <a:spcAft>
                      <a:spcPct val="0"/>
                    </a:spcAft>
                    <a:defRPr kumimoji="1" kern="1200">
                      <a:solidFill>
                        <a:schemeClr val="tx1"/>
                      </a:solidFill>
                      <a:latin typeface="Calibri" pitchFamily="34" charset="0"/>
                      <a:ea typeface="新細明體" pitchFamily="18" charset="-120"/>
                      <a:cs typeface="+mn-cs"/>
                    </a:defRPr>
                  </a:lvl5pPr>
                  <a:lvl6pPr marL="2286000" algn="l" defTabSz="914400" rtl="0" eaLnBrk="1" latinLnBrk="0" hangingPunct="1">
                    <a:defRPr kumimoji="1" kern="1200">
                      <a:solidFill>
                        <a:schemeClr val="tx1"/>
                      </a:solidFill>
                      <a:latin typeface="Calibri" pitchFamily="34" charset="0"/>
                      <a:ea typeface="新細明體" pitchFamily="18" charset="-120"/>
                      <a:cs typeface="+mn-cs"/>
                    </a:defRPr>
                  </a:lvl6pPr>
                  <a:lvl7pPr marL="2743200" algn="l" defTabSz="914400" rtl="0" eaLnBrk="1" latinLnBrk="0" hangingPunct="1">
                    <a:defRPr kumimoji="1" kern="1200">
                      <a:solidFill>
                        <a:schemeClr val="tx1"/>
                      </a:solidFill>
                      <a:latin typeface="Calibri" pitchFamily="34" charset="0"/>
                      <a:ea typeface="新細明體" pitchFamily="18" charset="-120"/>
                      <a:cs typeface="+mn-cs"/>
                    </a:defRPr>
                  </a:lvl7pPr>
                  <a:lvl8pPr marL="3200400" algn="l" defTabSz="914400" rtl="0" eaLnBrk="1" latinLnBrk="0" hangingPunct="1">
                    <a:defRPr kumimoji="1" kern="1200">
                      <a:solidFill>
                        <a:schemeClr val="tx1"/>
                      </a:solidFill>
                      <a:latin typeface="Calibri" pitchFamily="34" charset="0"/>
                      <a:ea typeface="新細明體" pitchFamily="18" charset="-120"/>
                      <a:cs typeface="+mn-cs"/>
                    </a:defRPr>
                  </a:lvl8pPr>
                  <a:lvl9pPr marL="3657600" algn="l" defTabSz="914400" rtl="0" eaLnBrk="1" latinLnBrk="0" hangingPunct="1">
                    <a:defRPr kumimoji="1" kern="1200">
                      <a:solidFill>
                        <a:schemeClr val="tx1"/>
                      </a:solidFill>
                      <a:latin typeface="Calibri" pitchFamily="34" charset="0"/>
                      <a:ea typeface="新細明體" pitchFamily="18" charset="-120"/>
                      <a:cs typeface="+mn-cs"/>
                    </a:defRPr>
                  </a:lvl9pPr>
                </a:lstStyle>
                <a:p>
                  <a:pPr/>
                  <a14:m>
                    <m:oMathPara xmlns:m="http://schemas.openxmlformats.org/officeDocument/2006/math">
                      <m:oMathParaPr>
                        <m:jc m:val="left"/>
                      </m:oMathParaPr>
                      <m:oMath xmlns:m="http://schemas.openxmlformats.org/officeDocument/2006/math">
                        <m:r>
                          <a:rPr lang="en-US" altLang="zh-TW" sz="2400" b="0" i="1" smtClean="0">
                            <a:latin typeface="Cambria Math"/>
                          </a:rPr>
                          <m:t>𝑡</m:t>
                        </m:r>
                      </m:oMath>
                    </m:oMathPara>
                  </a14:m>
                  <a:endParaRPr lang="zh-TW" altLang="en-US" sz="2400" dirty="0"/>
                </a:p>
              </p:txBody>
            </p:sp>
          </mc:Choice>
          <mc:Fallback xmlns="">
            <p:sp>
              <p:nvSpPr>
                <p:cNvPr id="15" name="文字方塊 11">
                  <a:extLst>
                    <a:ext uri="{FF2B5EF4-FFF2-40B4-BE49-F238E27FC236}">
                      <a16:creationId xmlns:a16="http://schemas.microsoft.com/office/drawing/2014/main" id="{8061C8BC-67BE-45E4-A832-9B2877572FFB}"/>
                    </a:ext>
                  </a:extLst>
                </p:cNvPr>
                <p:cNvSpPr txBox="1">
                  <a:spLocks noRot="1" noChangeAspect="1" noMove="1" noResize="1" noEditPoints="1" noAdjustHandles="1" noChangeArrowheads="1" noChangeShapeType="1" noTextEdit="1"/>
                </p:cNvSpPr>
                <p:nvPr/>
              </p:nvSpPr>
              <p:spPr>
                <a:xfrm>
                  <a:off x="7630925" y="3794418"/>
                  <a:ext cx="729303" cy="1261933"/>
                </a:xfrm>
                <a:prstGeom prst="rect">
                  <a:avLst/>
                </a:prstGeom>
                <a:blipFill>
                  <a:blip r:embed="rId5"/>
                  <a:stretch>
                    <a:fillRect/>
                  </a:stretch>
                </a:blipFill>
              </p:spPr>
              <p:txBody>
                <a:bodyPr/>
                <a:lstStyle/>
                <a:p>
                  <a:r>
                    <a:rPr lang="zh-CN" altLang="en-US">
                      <a:noFill/>
                    </a:rPr>
                    <a:t> </a:t>
                  </a:r>
                </a:p>
              </p:txBody>
            </p:sp>
          </mc:Fallback>
        </mc:AlternateContent>
        <p:cxnSp>
          <p:nvCxnSpPr>
            <p:cNvPr id="7" name="直接箭头连接符 6">
              <a:extLst>
                <a:ext uri="{FF2B5EF4-FFF2-40B4-BE49-F238E27FC236}">
                  <a16:creationId xmlns:a16="http://schemas.microsoft.com/office/drawing/2014/main" id="{FE9E5FE4-6B6A-478C-9C5A-91C1D9A782B9}"/>
                </a:ext>
              </a:extLst>
            </p:cNvPr>
            <p:cNvCxnSpPr/>
            <p:nvPr/>
          </p:nvCxnSpPr>
          <p:spPr bwMode="auto">
            <a:xfrm flipV="1">
              <a:off x="4954555" y="3498980"/>
              <a:ext cx="0" cy="1110342"/>
            </a:xfrm>
            <a:prstGeom prst="straightConnector1">
              <a:avLst/>
            </a:prstGeom>
            <a:solidFill>
              <a:schemeClr val="accent1"/>
            </a:solidFill>
            <a:ln w="38100" cap="flat" cmpd="sng" algn="ctr">
              <a:solidFill>
                <a:srgbClr val="FF0000"/>
              </a:solidFill>
              <a:prstDash val="solid"/>
              <a:round/>
              <a:headEnd type="none" w="med" len="med"/>
              <a:tailEnd type="arrow" w="med" len="med"/>
            </a:ln>
          </p:spPr>
        </p:cxnSp>
        <p:cxnSp>
          <p:nvCxnSpPr>
            <p:cNvPr id="14" name="直接箭头连接符 13">
              <a:extLst>
                <a:ext uri="{FF2B5EF4-FFF2-40B4-BE49-F238E27FC236}">
                  <a16:creationId xmlns:a16="http://schemas.microsoft.com/office/drawing/2014/main" id="{A537F59B-7E59-4A14-BE56-987AEFE884B9}"/>
                </a:ext>
              </a:extLst>
            </p:cNvPr>
            <p:cNvCxnSpPr>
              <a:cxnSpLocks/>
            </p:cNvCxnSpPr>
            <p:nvPr/>
          </p:nvCxnSpPr>
          <p:spPr bwMode="auto">
            <a:xfrm flipV="1">
              <a:off x="5368212" y="3648269"/>
              <a:ext cx="0" cy="961053"/>
            </a:xfrm>
            <a:prstGeom prst="straightConnector1">
              <a:avLst/>
            </a:prstGeom>
            <a:solidFill>
              <a:schemeClr val="accent1"/>
            </a:solidFill>
            <a:ln w="38100" cap="flat" cmpd="sng" algn="ctr">
              <a:solidFill>
                <a:srgbClr val="FF0000"/>
              </a:solidFill>
              <a:prstDash val="solid"/>
              <a:round/>
              <a:headEnd type="none" w="med" len="med"/>
              <a:tailEnd type="arrow" w="med" len="med"/>
            </a:ln>
          </p:spPr>
        </p:cxnSp>
        <p:cxnSp>
          <p:nvCxnSpPr>
            <p:cNvPr id="16" name="直接箭头连接符 15">
              <a:extLst>
                <a:ext uri="{FF2B5EF4-FFF2-40B4-BE49-F238E27FC236}">
                  <a16:creationId xmlns:a16="http://schemas.microsoft.com/office/drawing/2014/main" id="{0B674924-6FC2-4EC6-BB25-C5BCC633DEC4}"/>
                </a:ext>
              </a:extLst>
            </p:cNvPr>
            <p:cNvCxnSpPr>
              <a:cxnSpLocks/>
            </p:cNvCxnSpPr>
            <p:nvPr/>
          </p:nvCxnSpPr>
          <p:spPr bwMode="auto">
            <a:xfrm>
              <a:off x="6845559" y="4609322"/>
              <a:ext cx="0" cy="447029"/>
            </a:xfrm>
            <a:prstGeom prst="straightConnector1">
              <a:avLst/>
            </a:prstGeom>
            <a:solidFill>
              <a:schemeClr val="accent1"/>
            </a:solidFill>
            <a:ln w="38100" cap="flat" cmpd="sng" algn="ctr">
              <a:solidFill>
                <a:srgbClr val="FF0000"/>
              </a:solidFill>
              <a:prstDash val="solid"/>
              <a:round/>
              <a:headEnd type="none" w="med" len="med"/>
              <a:tailEnd type="arrow" w="med" len="med"/>
            </a:ln>
          </p:spPr>
        </p:cxnSp>
      </p:grpSp>
    </p:spTree>
    <p:extLst>
      <p:ext uri="{BB962C8B-B14F-4D97-AF65-F5344CB8AC3E}">
        <p14:creationId xmlns:p14="http://schemas.microsoft.com/office/powerpoint/2010/main" val="3130499247"/>
      </p:ext>
    </p:extLst>
  </p:cSld>
  <p:clrMapOvr>
    <a:masterClrMapping/>
  </p:clrMapOvr>
  <p:transition spd="med">
    <p:cut/>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25C303-6879-D547-8125-F07718E64B38}"/>
              </a:ext>
            </a:extLst>
          </p:cNvPr>
          <p:cNvSpPr>
            <a:spLocks noGrp="1"/>
          </p:cNvSpPr>
          <p:nvPr>
            <p:ph type="title"/>
          </p:nvPr>
        </p:nvSpPr>
        <p:spPr>
          <a:xfrm>
            <a:off x="660400" y="228602"/>
            <a:ext cx="10657633" cy="784225"/>
          </a:xfrm>
        </p:spPr>
        <p:txBody>
          <a:bodyPr/>
          <a:lstStyle/>
          <a:p>
            <a:r>
              <a:rPr lang="en-US" altLang="zh-CN" sz="3200" dirty="0">
                <a:solidFill>
                  <a:schemeClr val="tx1"/>
                </a:solidFill>
                <a:latin typeface="Times New Roman" panose="02020603050405020304" pitchFamily="18" charset="0"/>
                <a:cs typeface="Times New Roman" panose="02020603050405020304" pitchFamily="18" charset="0"/>
              </a:rPr>
              <a:t>Convergence Issue</a:t>
            </a:r>
            <a:r>
              <a:rPr lang="zh-CN" altLang="en-US" sz="2400" b="0" i="0" dirty="0">
                <a:solidFill>
                  <a:srgbClr val="333333"/>
                </a:solidFill>
                <a:effectLst/>
                <a:latin typeface="Arial" panose="020B0604020202020204" pitchFamily="34" charset="0"/>
              </a:rPr>
              <a:t>收敛性问题</a:t>
            </a:r>
            <a:endParaRPr lang="en-US" altLang="zh-CN" sz="3200" dirty="0">
              <a:solidFill>
                <a:schemeClr val="tx1"/>
              </a:solidFill>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4540E06A-412C-CE41-9E57-121FB374F2B8}"/>
                  </a:ext>
                </a:extLst>
              </p:cNvPr>
              <p:cNvSpPr>
                <a:spLocks noGrp="1"/>
              </p:cNvSpPr>
              <p:nvPr>
                <p:ph idx="1"/>
              </p:nvPr>
            </p:nvSpPr>
            <p:spPr>
              <a:xfrm>
                <a:off x="479376" y="1112869"/>
                <a:ext cx="11418776" cy="5302221"/>
              </a:xfrm>
            </p:spPr>
            <p:txBody>
              <a:bodyPr/>
              <a:lstStyle/>
              <a:p>
                <a:pPr marL="0" indent="0">
                  <a:buNone/>
                </a:pPr>
                <a:r>
                  <a:rPr lang="en-US" altLang="zh-TW" sz="2800" dirty="0">
                    <a:solidFill>
                      <a:srgbClr val="000000"/>
                    </a:solidFill>
                    <a:latin typeface="Times New Roman" pitchFamily="18" charset="0"/>
                    <a:cs typeface="Times New Roman" pitchFamily="18" charset="0"/>
                  </a:rPr>
                  <a:t>Dirichlet’s condition</a:t>
                </a:r>
              </a:p>
              <a:p>
                <a:pPr>
                  <a:buFont typeface="Arial" panose="020B0604020202020204" pitchFamily="34" charset="0"/>
                  <a:buChar char="•"/>
                </a:pPr>
                <a:r>
                  <a:rPr lang="en-US" altLang="zh-TW" sz="2800" dirty="0">
                    <a:solidFill>
                      <a:srgbClr val="000000"/>
                    </a:solidFill>
                    <a:latin typeface="Times New Roman" pitchFamily="18" charset="0"/>
                    <a:cs typeface="Times New Roman" pitchFamily="18" charset="0"/>
                  </a:rPr>
                  <a:t>    </a:t>
                </a:r>
                <a:r>
                  <a:rPr lang="en-US" altLang="zh-TW" sz="2800" dirty="0">
                    <a:solidFill>
                      <a:schemeClr val="tx1"/>
                    </a:solidFill>
                    <a:latin typeface="Times New Roman" panose="02020603050405020304" pitchFamily="18" charset="0"/>
                    <a:cs typeface="Times New Roman" panose="02020603050405020304" pitchFamily="18" charset="0"/>
                  </a:rPr>
                  <a:t>A signal can be represented by Fourier series expansion, if</a:t>
                </a:r>
              </a:p>
              <a:p>
                <a:pPr marL="0" indent="0">
                  <a:buNone/>
                </a:pPr>
                <a:r>
                  <a:rPr lang="en-US" altLang="zh-TW" sz="2800" dirty="0">
                    <a:solidFill>
                      <a:schemeClr val="tx1"/>
                    </a:solidFill>
                    <a:latin typeface="Times New Roman" panose="02020603050405020304" pitchFamily="18" charset="0"/>
                    <a:cs typeface="Times New Roman" panose="02020603050405020304" pitchFamily="18" charset="0"/>
                  </a:rPr>
                  <a:t>	(2) it has </a:t>
                </a:r>
                <a:r>
                  <a:rPr kumimoji="0" lang="en-US" altLang="zh-TW" sz="2800" kern="100" dirty="0">
                    <a:solidFill>
                      <a:prstClr val="black"/>
                    </a:solidFill>
                    <a:latin typeface="Times New Roman"/>
                    <a:ea typeface="標楷體"/>
                  </a:rPr>
                  <a:t>finite number of maxima &amp; minima in a period</a:t>
                </a:r>
              </a:p>
              <a:p>
                <a:pPr marL="0" indent="0">
                  <a:buNone/>
                </a:pPr>
                <a:r>
                  <a:rPr lang="zh-CN" altLang="en-US" sz="2000" b="0" i="0" dirty="0">
                    <a:solidFill>
                      <a:srgbClr val="333333"/>
                    </a:solidFill>
                    <a:effectLst/>
                    <a:latin typeface="Arial" panose="020B0604020202020204" pitchFamily="34" charset="0"/>
                  </a:rPr>
                  <a:t>                          它在一个周期内有有限数量的最大值和最小值</a:t>
                </a:r>
                <a:endParaRPr lang="en-US" altLang="zh-TW" sz="1600" dirty="0">
                  <a:solidFill>
                    <a:schemeClr val="tx1"/>
                  </a:solidFill>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altLang="zh-TW" sz="2800" dirty="0">
                    <a:solidFill>
                      <a:srgbClr val="000000"/>
                    </a:solidFill>
                    <a:latin typeface="Times New Roman" pitchFamily="18" charset="0"/>
                    <a:cs typeface="Times New Roman" pitchFamily="18" charset="0"/>
                  </a:rPr>
                  <a:t>    The signal below can not be represented by Fourier series expansion:</a:t>
                </a:r>
              </a:p>
              <a:p>
                <a:pPr marL="0" indent="0">
                  <a:buNone/>
                </a:pPr>
                <a14:m>
                  <m:oMathPara xmlns:m="http://schemas.openxmlformats.org/officeDocument/2006/math">
                    <m:oMathParaPr>
                      <m:jc m:val="left"/>
                    </m:oMathParaPr>
                    <m:oMath xmlns:m="http://schemas.openxmlformats.org/officeDocument/2006/math">
                      <m:r>
                        <a:rPr lang="en-US" altLang="zh-TW" sz="2800" b="0" i="1" smtClean="0">
                          <a:solidFill>
                            <a:srgbClr val="000000"/>
                          </a:solidFill>
                          <a:latin typeface="Cambria Math" panose="02040503050406030204" pitchFamily="18" charset="0"/>
                          <a:cs typeface="Times New Roman" pitchFamily="18" charset="0"/>
                        </a:rPr>
                        <m:t>      </m:t>
                      </m:r>
                      <m:r>
                        <a:rPr lang="en-US" altLang="zh-TW" sz="2800" b="0" i="1" smtClean="0">
                          <a:solidFill>
                            <a:srgbClr val="000000"/>
                          </a:solidFill>
                          <a:latin typeface="Cambria Math" panose="02040503050406030204" pitchFamily="18" charset="0"/>
                          <a:cs typeface="Times New Roman" pitchFamily="18" charset="0"/>
                        </a:rPr>
                        <m:t>𝑥</m:t>
                      </m:r>
                      <m:d>
                        <m:dPr>
                          <m:ctrlPr>
                            <a:rPr lang="en-US" altLang="zh-TW" sz="2800" b="0" i="1" smtClean="0">
                              <a:solidFill>
                                <a:srgbClr val="000000"/>
                              </a:solidFill>
                              <a:latin typeface="Cambria Math" panose="02040503050406030204" pitchFamily="18" charset="0"/>
                              <a:cs typeface="Times New Roman" pitchFamily="18" charset="0"/>
                            </a:rPr>
                          </m:ctrlPr>
                        </m:dPr>
                        <m:e>
                          <m:r>
                            <a:rPr lang="en-US" altLang="zh-TW" sz="2800" b="0" i="1" smtClean="0">
                              <a:solidFill>
                                <a:srgbClr val="000000"/>
                              </a:solidFill>
                              <a:latin typeface="Cambria Math" panose="02040503050406030204" pitchFamily="18" charset="0"/>
                              <a:cs typeface="Times New Roman" pitchFamily="18" charset="0"/>
                            </a:rPr>
                            <m:t>𝑡</m:t>
                          </m:r>
                        </m:e>
                      </m:d>
                      <m:r>
                        <a:rPr lang="en-US" altLang="zh-TW" sz="2800" b="0" i="1" smtClean="0">
                          <a:solidFill>
                            <a:srgbClr val="000000"/>
                          </a:solidFill>
                          <a:latin typeface="Cambria Math" panose="02040503050406030204" pitchFamily="18" charset="0"/>
                          <a:cs typeface="Times New Roman" pitchFamily="18" charset="0"/>
                        </a:rPr>
                        <m:t>=</m:t>
                      </m:r>
                      <m:r>
                        <m:rPr>
                          <m:sty m:val="p"/>
                        </m:rPr>
                        <a:rPr lang="en-US" altLang="zh-TW" sz="2800" b="0" i="0" smtClean="0">
                          <a:solidFill>
                            <a:srgbClr val="000000"/>
                          </a:solidFill>
                          <a:latin typeface="Cambria Math" panose="02040503050406030204" pitchFamily="18" charset="0"/>
                          <a:cs typeface="Times New Roman" pitchFamily="18" charset="0"/>
                        </a:rPr>
                        <m:t>sin</m:t>
                      </m:r>
                      <m:r>
                        <a:rPr lang="en-US" altLang="zh-TW" sz="2800" b="0" i="1" smtClean="0">
                          <a:solidFill>
                            <a:srgbClr val="000000"/>
                          </a:solidFill>
                          <a:latin typeface="Cambria Math" panose="02040503050406030204" pitchFamily="18" charset="0"/>
                          <a:cs typeface="Times New Roman" pitchFamily="18" charset="0"/>
                        </a:rPr>
                        <m:t>⁡(</m:t>
                      </m:r>
                      <m:f>
                        <m:fPr>
                          <m:ctrlPr>
                            <a:rPr lang="en-US" altLang="zh-TW" sz="2800" b="0" i="1" smtClean="0">
                              <a:solidFill>
                                <a:srgbClr val="000000"/>
                              </a:solidFill>
                              <a:latin typeface="Cambria Math" panose="02040503050406030204" pitchFamily="18" charset="0"/>
                              <a:cs typeface="Times New Roman" pitchFamily="18" charset="0"/>
                            </a:rPr>
                          </m:ctrlPr>
                        </m:fPr>
                        <m:num>
                          <m:r>
                            <a:rPr lang="en-US" altLang="zh-TW" sz="2800" b="0" i="1" smtClean="0">
                              <a:solidFill>
                                <a:srgbClr val="000000"/>
                              </a:solidFill>
                              <a:latin typeface="Cambria Math" panose="02040503050406030204" pitchFamily="18" charset="0"/>
                              <a:cs typeface="Times New Roman" pitchFamily="18" charset="0"/>
                            </a:rPr>
                            <m:t>2</m:t>
                          </m:r>
                          <m:r>
                            <m:rPr>
                              <m:sty m:val="p"/>
                            </m:rPr>
                            <a:rPr lang="en-US" altLang="zh-CN" sz="2800" i="1">
                              <a:solidFill>
                                <a:srgbClr val="000000"/>
                              </a:solidFill>
                              <a:latin typeface="Cambria Math" panose="02040503050406030204" pitchFamily="18" charset="0"/>
                              <a:cs typeface="Times New Roman" pitchFamily="18" charset="0"/>
                            </a:rPr>
                            <m:t>π</m:t>
                          </m:r>
                        </m:num>
                        <m:den>
                          <m:r>
                            <a:rPr lang="en-US" altLang="zh-TW" sz="2800" b="0" i="1" smtClean="0">
                              <a:solidFill>
                                <a:srgbClr val="000000"/>
                              </a:solidFill>
                              <a:latin typeface="Cambria Math" panose="02040503050406030204" pitchFamily="18" charset="0"/>
                              <a:cs typeface="Times New Roman" pitchFamily="18" charset="0"/>
                            </a:rPr>
                            <m:t>𝑡</m:t>
                          </m:r>
                        </m:den>
                      </m:f>
                      <m:r>
                        <a:rPr lang="en-US" altLang="zh-TW" sz="2800" b="0" i="1" smtClean="0">
                          <a:solidFill>
                            <a:srgbClr val="000000"/>
                          </a:solidFill>
                          <a:latin typeface="Cambria Math" panose="02040503050406030204" pitchFamily="18" charset="0"/>
                          <a:cs typeface="Times New Roman" pitchFamily="18" charset="0"/>
                        </a:rPr>
                        <m:t>), 0&lt;</m:t>
                      </m:r>
                      <m:r>
                        <a:rPr lang="en-US" altLang="zh-TW" sz="2800" b="0" i="1" smtClean="0">
                          <a:solidFill>
                            <a:srgbClr val="000000"/>
                          </a:solidFill>
                          <a:latin typeface="Cambria Math" panose="02040503050406030204" pitchFamily="18" charset="0"/>
                          <a:cs typeface="Times New Roman" pitchFamily="18" charset="0"/>
                        </a:rPr>
                        <m:t>𝑡</m:t>
                      </m:r>
                      <m:r>
                        <a:rPr lang="en-US" altLang="zh-TW" sz="2800" b="0" i="1" smtClean="0">
                          <a:solidFill>
                            <a:srgbClr val="000000"/>
                          </a:solidFill>
                          <a:latin typeface="Cambria Math" panose="02040503050406030204" pitchFamily="18" charset="0"/>
                          <a:ea typeface="Cambria Math" panose="02040503050406030204" pitchFamily="18" charset="0"/>
                          <a:cs typeface="Times New Roman" pitchFamily="18" charset="0"/>
                        </a:rPr>
                        <m:t>≤1</m:t>
                      </m:r>
                    </m:oMath>
                  </m:oMathPara>
                </a14:m>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r>
                  <a:rPr lang="en-US" altLang="zh-CN" sz="2800" i="1" dirty="0">
                    <a:solidFill>
                      <a:schemeClr val="tx1"/>
                    </a:solidFill>
                    <a:latin typeface="Times New Roman" panose="02020603050405020304" pitchFamily="18" charset="0"/>
                    <a:cs typeface="Times New Roman" panose="02020603050405020304" pitchFamily="18" charset="0"/>
                  </a:rPr>
                  <a:t> </a:t>
                </a: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chemeClr val="tx1"/>
                  </a:solidFill>
                  <a:latin typeface="Times New Roman" panose="02020603050405020304" pitchFamily="18" charset="0"/>
                  <a:cs typeface="Times New Roman" panose="02020603050405020304" pitchFamily="18" charset="0"/>
                </a:endParaRPr>
              </a:p>
              <a:p>
                <a:pPr>
                  <a:buFont typeface="Arial" panose="020B0604020202020204" pitchFamily="34" charset="0"/>
                  <a:buChar char="•"/>
                </a:pPr>
                <a:endParaRPr lang="en-US" altLang="zh-TW"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dirty="0">
                  <a:solidFill>
                    <a:srgbClr val="000000"/>
                  </a:solidFill>
                  <a:latin typeface="Times New Roman" pitchFamily="18" charset="0"/>
                  <a:cs typeface="Times New Roman" pitchFamily="18" charset="0"/>
                </a:endParaRPr>
              </a:p>
              <a:p>
                <a:pPr marL="0" indent="0">
                  <a:buNone/>
                </a:pPr>
                <a:endParaRPr lang="en-US" altLang="zh-CN"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kumimoji="0" lang="zh-TW" altLang="en-US" sz="2800" dirty="0">
                  <a:solidFill>
                    <a:srgbClr val="000000"/>
                  </a:solidFill>
                  <a:latin typeface="Times New Roman" pitchFamily="18" charset="0"/>
                  <a:cs typeface="Times New Roman" pitchFamily="18" charset="0"/>
                </a:endParaRPr>
              </a:p>
              <a:p>
                <a:pPr marL="0" indent="0">
                  <a:buNone/>
                </a:pPr>
                <a:endParaRPr lang="en-US" altLang="zh-CN" sz="2800" dirty="0">
                  <a:solidFill>
                    <a:schemeClr val="tx1"/>
                  </a:solidFill>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endParaRPr lang="en-US" altLang="zh-CN"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CN" sz="2800" dirty="0">
                  <a:solidFill>
                    <a:schemeClr val="tx1"/>
                  </a:solidFill>
                  <a:latin typeface="Times New Roman" panose="02020603050405020304" pitchFamily="18" charset="0"/>
                  <a:cs typeface="Times New Roman" panose="02020603050405020304" pitchFamily="18" charset="0"/>
                </a:endParaRPr>
              </a:p>
            </p:txBody>
          </p:sp>
        </mc:Choice>
        <mc:Fallback>
          <p:sp>
            <p:nvSpPr>
              <p:cNvPr id="3" name="内容占位符 2">
                <a:extLst>
                  <a:ext uri="{FF2B5EF4-FFF2-40B4-BE49-F238E27FC236}">
                    <a16:creationId xmlns:a16="http://schemas.microsoft.com/office/drawing/2014/main" id="{4540E06A-412C-CE41-9E57-121FB374F2B8}"/>
                  </a:ext>
                </a:extLst>
              </p:cNvPr>
              <p:cNvSpPr>
                <a:spLocks noGrp="1" noRot="1" noChangeAspect="1" noMove="1" noResize="1" noEditPoints="1" noAdjustHandles="1" noChangeArrowheads="1" noChangeShapeType="1" noTextEdit="1"/>
              </p:cNvSpPr>
              <p:nvPr>
                <p:ph idx="1"/>
              </p:nvPr>
            </p:nvSpPr>
            <p:spPr>
              <a:xfrm>
                <a:off x="479376" y="1112869"/>
                <a:ext cx="11418776" cy="5302221"/>
              </a:xfrm>
              <a:blipFill>
                <a:blip r:embed="rId3"/>
                <a:stretch>
                  <a:fillRect l="-1922" t="-2071"/>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id="{85E636C3-A315-5A44-AEB6-E49847757912}"/>
              </a:ext>
            </a:extLst>
          </p:cNvPr>
          <p:cNvSpPr>
            <a:spLocks noGrp="1"/>
          </p:cNvSpPr>
          <p:nvPr>
            <p:ph type="sldNum" sz="quarter" idx="12"/>
          </p:nvPr>
        </p:nvSpPr>
        <p:spPr/>
        <p:txBody>
          <a:bodyPr/>
          <a:lstStyle/>
          <a:p>
            <a:fld id="{89DB14B3-731A-4352-BC82-B1993596BD11}" type="slidenum">
              <a:rPr lang="zh-CN" altLang="en-US" smtClean="0"/>
              <a:pPr/>
              <a:t>50</a:t>
            </a:fld>
            <a:endParaRPr lang="zh-CN" altLang="en-US" dirty="0"/>
          </a:p>
        </p:txBody>
      </p:sp>
      <p:pic>
        <p:nvPicPr>
          <p:cNvPr id="7" name="图片 6">
            <a:extLst>
              <a:ext uri="{FF2B5EF4-FFF2-40B4-BE49-F238E27FC236}">
                <a16:creationId xmlns:a16="http://schemas.microsoft.com/office/drawing/2014/main" id="{5B0A06AC-3890-486E-9450-E1644B7DD78A}"/>
              </a:ext>
            </a:extLst>
          </p:cNvPr>
          <p:cNvPicPr>
            <a:picLocks noChangeAspect="1"/>
          </p:cNvPicPr>
          <p:nvPr/>
        </p:nvPicPr>
        <p:blipFill>
          <a:blip r:embed="rId4"/>
          <a:stretch>
            <a:fillRect/>
          </a:stretch>
        </p:blipFill>
        <p:spPr>
          <a:xfrm>
            <a:off x="3287688" y="4012181"/>
            <a:ext cx="8496944" cy="2739191"/>
          </a:xfrm>
          <a:prstGeom prst="rect">
            <a:avLst/>
          </a:prstGeom>
        </p:spPr>
      </p:pic>
    </p:spTree>
    <p:extLst>
      <p:ext uri="{BB962C8B-B14F-4D97-AF65-F5344CB8AC3E}">
        <p14:creationId xmlns:p14="http://schemas.microsoft.com/office/powerpoint/2010/main" val="3304554132"/>
      </p:ext>
    </p:extLst>
  </p:cSld>
  <p:clrMapOvr>
    <a:masterClrMapping/>
  </p:clrMapOvr>
  <p:transition spd="med">
    <p:cut/>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25C303-6879-D547-8125-F07718E64B38}"/>
              </a:ext>
            </a:extLst>
          </p:cNvPr>
          <p:cNvSpPr>
            <a:spLocks noGrp="1"/>
          </p:cNvSpPr>
          <p:nvPr>
            <p:ph type="title"/>
          </p:nvPr>
        </p:nvSpPr>
        <p:spPr>
          <a:xfrm>
            <a:off x="660400" y="228602"/>
            <a:ext cx="10657633" cy="784225"/>
          </a:xfrm>
        </p:spPr>
        <p:txBody>
          <a:bodyPr/>
          <a:lstStyle/>
          <a:p>
            <a:r>
              <a:rPr lang="en-US" altLang="zh-CN" sz="3200" dirty="0">
                <a:solidFill>
                  <a:schemeClr val="tx1"/>
                </a:solidFill>
                <a:latin typeface="Times New Roman" panose="02020603050405020304" pitchFamily="18" charset="0"/>
                <a:cs typeface="Times New Roman" panose="02020603050405020304" pitchFamily="18" charset="0"/>
              </a:rPr>
              <a:t>Convergence Issue</a:t>
            </a:r>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4540E06A-412C-CE41-9E57-121FB374F2B8}"/>
                  </a:ext>
                </a:extLst>
              </p:cNvPr>
              <p:cNvSpPr>
                <a:spLocks noGrp="1"/>
              </p:cNvSpPr>
              <p:nvPr>
                <p:ph idx="1"/>
              </p:nvPr>
            </p:nvSpPr>
            <p:spPr>
              <a:xfrm>
                <a:off x="479376" y="1112869"/>
                <a:ext cx="11418776" cy="5302221"/>
              </a:xfrm>
            </p:spPr>
            <p:txBody>
              <a:bodyPr/>
              <a:lstStyle/>
              <a:p>
                <a:pPr marL="0" indent="0">
                  <a:buNone/>
                </a:pPr>
                <a:r>
                  <a:rPr lang="en-US" altLang="zh-TW" sz="2800" dirty="0">
                    <a:solidFill>
                      <a:srgbClr val="000000"/>
                    </a:solidFill>
                    <a:latin typeface="Times New Roman" pitchFamily="18" charset="0"/>
                    <a:cs typeface="Times New Roman" pitchFamily="18" charset="0"/>
                  </a:rPr>
                  <a:t>Dirichlet’s condition</a:t>
                </a:r>
              </a:p>
              <a:p>
                <a:pPr>
                  <a:buFont typeface="Arial" panose="020B0604020202020204" pitchFamily="34" charset="0"/>
                  <a:buChar char="•"/>
                </a:pPr>
                <a:r>
                  <a:rPr lang="en-US" altLang="zh-TW" sz="2800" dirty="0">
                    <a:solidFill>
                      <a:srgbClr val="000000"/>
                    </a:solidFill>
                    <a:latin typeface="Times New Roman" pitchFamily="18" charset="0"/>
                    <a:cs typeface="Times New Roman" pitchFamily="18" charset="0"/>
                  </a:rPr>
                  <a:t>    </a:t>
                </a:r>
                <a:r>
                  <a:rPr lang="en-US" altLang="zh-TW" sz="2800" dirty="0">
                    <a:solidFill>
                      <a:schemeClr val="tx1"/>
                    </a:solidFill>
                    <a:latin typeface="Times New Roman" panose="02020603050405020304" pitchFamily="18" charset="0"/>
                    <a:cs typeface="Times New Roman" panose="02020603050405020304" pitchFamily="18" charset="0"/>
                  </a:rPr>
                  <a:t>A signal can be represented by Fourier series expansion, if</a:t>
                </a:r>
              </a:p>
              <a:p>
                <a:pPr marL="0" indent="0">
                  <a:buNone/>
                </a:pPr>
                <a:r>
                  <a:rPr lang="en-US" altLang="zh-TW" sz="2800" dirty="0">
                    <a:solidFill>
                      <a:schemeClr val="tx1"/>
                    </a:solidFill>
                    <a:latin typeface="Times New Roman" panose="02020603050405020304" pitchFamily="18" charset="0"/>
                    <a:cs typeface="Times New Roman" panose="02020603050405020304" pitchFamily="18" charset="0"/>
                  </a:rPr>
                  <a:t>	(3) it has </a:t>
                </a:r>
                <a:r>
                  <a:rPr kumimoji="0" lang="en-US" altLang="zh-TW" sz="2800" kern="100" dirty="0">
                    <a:solidFill>
                      <a:prstClr val="black"/>
                    </a:solidFill>
                    <a:latin typeface="Times New Roman"/>
                    <a:ea typeface="標楷體"/>
                  </a:rPr>
                  <a:t>finite number of discontinuities in a period</a:t>
                </a:r>
              </a:p>
              <a:p>
                <a:pPr marL="0" indent="0">
                  <a:buNone/>
                </a:pPr>
                <a:r>
                  <a:rPr lang="zh-CN" altLang="en-US" sz="2000" b="0" i="0" dirty="0">
                    <a:solidFill>
                      <a:srgbClr val="333333"/>
                    </a:solidFill>
                    <a:effectLst/>
                    <a:latin typeface="Arial" panose="020B0604020202020204" pitchFamily="34" charset="0"/>
                  </a:rPr>
                  <a:t>                    它在一个周期内有有限数量的不连续点</a:t>
                </a:r>
                <a:endParaRPr lang="en-US" altLang="zh-TW" sz="1600" dirty="0">
                  <a:solidFill>
                    <a:schemeClr val="tx1"/>
                  </a:solidFill>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altLang="zh-TW" sz="2800" dirty="0">
                    <a:solidFill>
                      <a:srgbClr val="000000"/>
                    </a:solidFill>
                    <a:latin typeface="Times New Roman" pitchFamily="18" charset="0"/>
                    <a:cs typeface="Times New Roman" pitchFamily="18" charset="0"/>
                  </a:rPr>
                  <a:t>    The signal below can not be represented by Fourier series expansion:</a:t>
                </a:r>
              </a:p>
              <a:p>
                <a:pPr marL="0" indent="0">
                  <a:buNone/>
                </a:pPr>
                <a14:m>
                  <m:oMathPara xmlns:m="http://schemas.openxmlformats.org/officeDocument/2006/math">
                    <m:oMathParaPr>
                      <m:jc m:val="left"/>
                    </m:oMathParaPr>
                    <m:oMath xmlns:m="http://schemas.openxmlformats.org/officeDocument/2006/math">
                      <m:r>
                        <a:rPr lang="en-US" altLang="zh-TW" sz="2800" b="0" i="1" smtClean="0">
                          <a:solidFill>
                            <a:srgbClr val="000000"/>
                          </a:solidFill>
                          <a:latin typeface="Cambria Math" panose="02040503050406030204" pitchFamily="18" charset="0"/>
                          <a:cs typeface="Times New Roman" pitchFamily="18" charset="0"/>
                        </a:rPr>
                        <m:t>      </m:t>
                      </m:r>
                      <m:r>
                        <a:rPr lang="en-US" altLang="zh-TW" sz="2800" b="0" i="1" smtClean="0">
                          <a:solidFill>
                            <a:srgbClr val="000000"/>
                          </a:solidFill>
                          <a:latin typeface="Cambria Math" panose="02040503050406030204" pitchFamily="18" charset="0"/>
                          <a:cs typeface="Times New Roman" pitchFamily="18" charset="0"/>
                        </a:rPr>
                        <m:t>𝑥</m:t>
                      </m:r>
                      <m:d>
                        <m:dPr>
                          <m:ctrlPr>
                            <a:rPr lang="en-US" altLang="zh-TW" sz="2800" b="0" i="1" smtClean="0">
                              <a:solidFill>
                                <a:srgbClr val="000000"/>
                              </a:solidFill>
                              <a:latin typeface="Cambria Math" panose="02040503050406030204" pitchFamily="18" charset="0"/>
                              <a:cs typeface="Times New Roman" pitchFamily="18" charset="0"/>
                            </a:rPr>
                          </m:ctrlPr>
                        </m:dPr>
                        <m:e>
                          <m:r>
                            <a:rPr lang="en-US" altLang="zh-TW" sz="2800" b="0" i="1" smtClean="0">
                              <a:solidFill>
                                <a:srgbClr val="000000"/>
                              </a:solidFill>
                              <a:latin typeface="Cambria Math" panose="02040503050406030204" pitchFamily="18" charset="0"/>
                              <a:cs typeface="Times New Roman" pitchFamily="18" charset="0"/>
                            </a:rPr>
                            <m:t>𝑡</m:t>
                          </m:r>
                        </m:e>
                      </m:d>
                      <m:r>
                        <a:rPr lang="en-US" altLang="zh-TW" sz="2800" b="0" i="1" smtClean="0">
                          <a:solidFill>
                            <a:srgbClr val="000000"/>
                          </a:solidFill>
                          <a:latin typeface="Cambria Math" panose="02040503050406030204" pitchFamily="18" charset="0"/>
                          <a:cs typeface="Times New Roman" pitchFamily="18" charset="0"/>
                        </a:rPr>
                        <m:t>=</m:t>
                      </m:r>
                      <m:d>
                        <m:dPr>
                          <m:begChr m:val="{"/>
                          <m:endChr m:val=""/>
                          <m:ctrlPr>
                            <a:rPr lang="en-US" altLang="zh-TW" sz="2800" b="0" i="1" smtClean="0">
                              <a:solidFill>
                                <a:srgbClr val="000000"/>
                              </a:solidFill>
                              <a:latin typeface="Cambria Math" panose="02040503050406030204" pitchFamily="18" charset="0"/>
                              <a:cs typeface="Times New Roman" pitchFamily="18" charset="0"/>
                            </a:rPr>
                          </m:ctrlPr>
                        </m:dPr>
                        <m:e>
                          <m:eqArr>
                            <m:eqArrPr>
                              <m:ctrlPr>
                                <a:rPr lang="en-US" altLang="zh-TW" sz="2800" b="0" i="1" smtClean="0">
                                  <a:solidFill>
                                    <a:srgbClr val="000000"/>
                                  </a:solidFill>
                                  <a:latin typeface="Cambria Math" panose="02040503050406030204" pitchFamily="18" charset="0"/>
                                  <a:cs typeface="Times New Roman" pitchFamily="18" charset="0"/>
                                </a:rPr>
                              </m:ctrlPr>
                            </m:eqArrPr>
                            <m:e>
                              <m:r>
                                <a:rPr lang="en-US" altLang="zh-TW" sz="2800" b="0" i="1" smtClean="0">
                                  <a:solidFill>
                                    <a:srgbClr val="000000"/>
                                  </a:solidFill>
                                  <a:latin typeface="Cambria Math" panose="02040503050406030204" pitchFamily="18" charset="0"/>
                                  <a:cs typeface="Times New Roman" pitchFamily="18" charset="0"/>
                                </a:rPr>
                                <m:t>1</m:t>
                              </m:r>
                              <m:r>
                                <a:rPr lang="zh-CN" altLang="en-US" sz="2800" i="1">
                                  <a:solidFill>
                                    <a:srgbClr val="000000"/>
                                  </a:solidFill>
                                  <a:latin typeface="Cambria Math" panose="02040503050406030204" pitchFamily="18" charset="0"/>
                                  <a:cs typeface="Times New Roman" pitchFamily="18" charset="0"/>
                                </a:rPr>
                                <m:t>，</m:t>
                              </m:r>
                              <m:r>
                                <a:rPr lang="en-US" altLang="zh-CN" sz="2800" b="0" i="1" smtClean="0">
                                  <a:solidFill>
                                    <a:srgbClr val="000000"/>
                                  </a:solidFill>
                                  <a:latin typeface="Cambria Math" panose="02040503050406030204" pitchFamily="18" charset="0"/>
                                  <a:cs typeface="Times New Roman" pitchFamily="18" charset="0"/>
                                </a:rPr>
                                <m:t> 0</m:t>
                              </m:r>
                              <m:r>
                                <a:rPr lang="en-US" altLang="zh-CN" sz="2800" b="0" i="1" smtClean="0">
                                  <a:solidFill>
                                    <a:srgbClr val="000000"/>
                                  </a:solidFill>
                                  <a:latin typeface="Cambria Math" panose="02040503050406030204" pitchFamily="18" charset="0"/>
                                  <a:ea typeface="Cambria Math" panose="02040503050406030204" pitchFamily="18" charset="0"/>
                                  <a:cs typeface="Times New Roman" pitchFamily="18" charset="0"/>
                                </a:rPr>
                                <m:t>≤</m:t>
                              </m:r>
                              <m:r>
                                <a:rPr lang="en-US" altLang="zh-CN" sz="2800" b="0" i="1" smtClean="0">
                                  <a:solidFill>
                                    <a:srgbClr val="000000"/>
                                  </a:solidFill>
                                  <a:latin typeface="Cambria Math" panose="02040503050406030204" pitchFamily="18" charset="0"/>
                                  <a:ea typeface="Cambria Math" panose="02040503050406030204" pitchFamily="18" charset="0"/>
                                  <a:cs typeface="Times New Roman" pitchFamily="18" charset="0"/>
                                </a:rPr>
                                <m:t>𝑡</m:t>
                              </m:r>
                              <m:r>
                                <a:rPr lang="en-US" altLang="zh-CN" sz="2800" b="0" i="1" smtClean="0">
                                  <a:solidFill>
                                    <a:srgbClr val="000000"/>
                                  </a:solidFill>
                                  <a:latin typeface="Cambria Math" panose="02040503050406030204" pitchFamily="18" charset="0"/>
                                  <a:ea typeface="Cambria Math" panose="02040503050406030204" pitchFamily="18" charset="0"/>
                                  <a:cs typeface="Times New Roman" pitchFamily="18" charset="0"/>
                                </a:rPr>
                                <m:t>&lt;4</m:t>
                              </m:r>
                            </m:e>
                            <m:e>
                              <m:f>
                                <m:fPr>
                                  <m:type m:val="lin"/>
                                  <m:ctrlPr>
                                    <a:rPr lang="en-US" altLang="zh-TW" sz="2800" b="0" i="1" smtClean="0">
                                      <a:solidFill>
                                        <a:srgbClr val="000000"/>
                                      </a:solidFill>
                                      <a:latin typeface="Cambria Math" panose="02040503050406030204" pitchFamily="18" charset="0"/>
                                      <a:cs typeface="Times New Roman" pitchFamily="18" charset="0"/>
                                    </a:rPr>
                                  </m:ctrlPr>
                                </m:fPr>
                                <m:num>
                                  <m:r>
                                    <a:rPr lang="en-US" altLang="zh-TW" sz="2800" b="0" i="1" smtClean="0">
                                      <a:solidFill>
                                        <a:srgbClr val="000000"/>
                                      </a:solidFill>
                                      <a:latin typeface="Cambria Math" panose="02040503050406030204" pitchFamily="18" charset="0"/>
                                      <a:cs typeface="Times New Roman" pitchFamily="18" charset="0"/>
                                    </a:rPr>
                                    <m:t>1</m:t>
                                  </m:r>
                                </m:num>
                                <m:den>
                                  <m:r>
                                    <a:rPr lang="en-US" altLang="zh-TW" sz="2800" b="0" i="1" smtClean="0">
                                      <a:solidFill>
                                        <a:srgbClr val="000000"/>
                                      </a:solidFill>
                                      <a:latin typeface="Cambria Math" panose="02040503050406030204" pitchFamily="18" charset="0"/>
                                      <a:cs typeface="Times New Roman" pitchFamily="18" charset="0"/>
                                    </a:rPr>
                                    <m:t>2</m:t>
                                  </m:r>
                                </m:den>
                              </m:f>
                              <m:r>
                                <a:rPr lang="en-US" altLang="zh-TW" sz="2800" b="0" i="1" smtClean="0">
                                  <a:solidFill>
                                    <a:srgbClr val="000000"/>
                                  </a:solidFill>
                                  <a:latin typeface="Cambria Math" panose="02040503050406030204" pitchFamily="18" charset="0"/>
                                  <a:cs typeface="Times New Roman" pitchFamily="18" charset="0"/>
                                </a:rPr>
                                <m:t>,4</m:t>
                              </m:r>
                              <m:r>
                                <a:rPr lang="en-US" altLang="zh-CN" sz="2800" i="1">
                                  <a:solidFill>
                                    <a:srgbClr val="000000"/>
                                  </a:solidFill>
                                  <a:latin typeface="Cambria Math" panose="02040503050406030204" pitchFamily="18" charset="0"/>
                                  <a:ea typeface="Cambria Math" panose="02040503050406030204" pitchFamily="18" charset="0"/>
                                  <a:cs typeface="Times New Roman" pitchFamily="18" charset="0"/>
                                </a:rPr>
                                <m:t>≤</m:t>
                              </m:r>
                              <m:r>
                                <a:rPr lang="en-US" altLang="zh-CN" sz="2800" i="1">
                                  <a:solidFill>
                                    <a:srgbClr val="000000"/>
                                  </a:solidFill>
                                  <a:latin typeface="Cambria Math" panose="02040503050406030204" pitchFamily="18" charset="0"/>
                                  <a:ea typeface="Cambria Math" panose="02040503050406030204" pitchFamily="18" charset="0"/>
                                  <a:cs typeface="Times New Roman" pitchFamily="18" charset="0"/>
                                </a:rPr>
                                <m:t>𝑡</m:t>
                              </m:r>
                              <m:r>
                                <a:rPr lang="en-US" altLang="zh-CN" sz="2800" i="1">
                                  <a:solidFill>
                                    <a:srgbClr val="000000"/>
                                  </a:solidFill>
                                  <a:latin typeface="Cambria Math" panose="02040503050406030204" pitchFamily="18" charset="0"/>
                                  <a:ea typeface="Cambria Math" panose="02040503050406030204" pitchFamily="18" charset="0"/>
                                  <a:cs typeface="Times New Roman" pitchFamily="18" charset="0"/>
                                </a:rPr>
                                <m:t>&lt;6</m:t>
                              </m:r>
                            </m:e>
                            <m:e>
                              <m:f>
                                <m:fPr>
                                  <m:type m:val="noBar"/>
                                  <m:ctrlPr>
                                    <a:rPr lang="en-US" altLang="zh-TW" sz="2800" b="0" i="1" smtClean="0">
                                      <a:solidFill>
                                        <a:srgbClr val="000000"/>
                                      </a:solidFill>
                                      <a:latin typeface="Cambria Math" panose="02040503050406030204" pitchFamily="18" charset="0"/>
                                      <a:cs typeface="Times New Roman" pitchFamily="18" charset="0"/>
                                    </a:rPr>
                                  </m:ctrlPr>
                                </m:fPr>
                                <m:num>
                                  <m:f>
                                    <m:fPr>
                                      <m:type m:val="lin"/>
                                      <m:ctrlPr>
                                        <a:rPr lang="en-US" altLang="zh-TW" sz="2800" i="1">
                                          <a:solidFill>
                                            <a:srgbClr val="000000"/>
                                          </a:solidFill>
                                          <a:latin typeface="Cambria Math" panose="02040503050406030204" pitchFamily="18" charset="0"/>
                                          <a:cs typeface="Times New Roman" pitchFamily="18" charset="0"/>
                                        </a:rPr>
                                      </m:ctrlPr>
                                    </m:fPr>
                                    <m:num>
                                      <m:r>
                                        <a:rPr lang="en-US" altLang="zh-TW" sz="2800" i="1">
                                          <a:solidFill>
                                            <a:srgbClr val="000000"/>
                                          </a:solidFill>
                                          <a:latin typeface="Cambria Math" panose="02040503050406030204" pitchFamily="18" charset="0"/>
                                          <a:cs typeface="Times New Roman" pitchFamily="18" charset="0"/>
                                        </a:rPr>
                                        <m:t>1</m:t>
                                      </m:r>
                                    </m:num>
                                    <m:den>
                                      <m:r>
                                        <a:rPr lang="en-US" altLang="zh-TW" sz="2800" b="0" i="1" smtClean="0">
                                          <a:solidFill>
                                            <a:srgbClr val="000000"/>
                                          </a:solidFill>
                                          <a:latin typeface="Cambria Math" panose="02040503050406030204" pitchFamily="18" charset="0"/>
                                          <a:cs typeface="Times New Roman" pitchFamily="18" charset="0"/>
                                        </a:rPr>
                                        <m:t>4</m:t>
                                      </m:r>
                                    </m:den>
                                  </m:f>
                                  <m:r>
                                    <a:rPr lang="en-US" altLang="zh-TW" sz="2800" i="1">
                                      <a:solidFill>
                                        <a:srgbClr val="000000"/>
                                      </a:solidFill>
                                      <a:latin typeface="Cambria Math" panose="02040503050406030204" pitchFamily="18" charset="0"/>
                                      <a:cs typeface="Times New Roman" pitchFamily="18" charset="0"/>
                                    </a:rPr>
                                    <m:t>,</m:t>
                                  </m:r>
                                  <m:r>
                                    <a:rPr lang="en-US" altLang="zh-TW" sz="2800" b="0" i="1" smtClean="0">
                                      <a:solidFill>
                                        <a:srgbClr val="000000"/>
                                      </a:solidFill>
                                      <a:latin typeface="Cambria Math" panose="02040503050406030204" pitchFamily="18" charset="0"/>
                                      <a:cs typeface="Times New Roman" pitchFamily="18" charset="0"/>
                                    </a:rPr>
                                    <m:t>6</m:t>
                                  </m:r>
                                  <m:r>
                                    <a:rPr lang="en-US" altLang="zh-CN" sz="2800" i="1">
                                      <a:solidFill>
                                        <a:srgbClr val="000000"/>
                                      </a:solidFill>
                                      <a:latin typeface="Cambria Math" panose="02040503050406030204" pitchFamily="18" charset="0"/>
                                      <a:ea typeface="Cambria Math" panose="02040503050406030204" pitchFamily="18" charset="0"/>
                                      <a:cs typeface="Times New Roman" pitchFamily="18" charset="0"/>
                                    </a:rPr>
                                    <m:t>≤</m:t>
                                  </m:r>
                                  <m:r>
                                    <a:rPr lang="en-US" altLang="zh-CN" sz="2800" i="1">
                                      <a:solidFill>
                                        <a:srgbClr val="000000"/>
                                      </a:solidFill>
                                      <a:latin typeface="Cambria Math" panose="02040503050406030204" pitchFamily="18" charset="0"/>
                                      <a:ea typeface="Cambria Math" panose="02040503050406030204" pitchFamily="18" charset="0"/>
                                      <a:cs typeface="Times New Roman" pitchFamily="18" charset="0"/>
                                    </a:rPr>
                                    <m:t>𝑡</m:t>
                                  </m:r>
                                  <m:r>
                                    <a:rPr lang="en-US" altLang="zh-CN" sz="2800" i="1">
                                      <a:solidFill>
                                        <a:srgbClr val="000000"/>
                                      </a:solidFill>
                                      <a:latin typeface="Cambria Math" panose="02040503050406030204" pitchFamily="18" charset="0"/>
                                      <a:ea typeface="Cambria Math" panose="02040503050406030204" pitchFamily="18" charset="0"/>
                                      <a:cs typeface="Times New Roman" pitchFamily="18" charset="0"/>
                                    </a:rPr>
                                    <m:t>&lt;7</m:t>
                                  </m:r>
                                </m:num>
                                <m:den>
                                  <m:r>
                                    <a:rPr lang="en-US" altLang="zh-TW" sz="2800" b="0" i="1" smtClean="0">
                                      <a:solidFill>
                                        <a:srgbClr val="000000"/>
                                      </a:solidFill>
                                      <a:latin typeface="Cambria Math" panose="02040503050406030204" pitchFamily="18" charset="0"/>
                                      <a:cs typeface="Times New Roman" pitchFamily="18" charset="0"/>
                                    </a:rPr>
                                    <m:t>⋮</m:t>
                                  </m:r>
                                </m:den>
                              </m:f>
                            </m:e>
                          </m:eqArr>
                        </m:e>
                      </m:d>
                    </m:oMath>
                  </m:oMathPara>
                </a14:m>
                <a:endParaRPr lang="en-US" altLang="zh-TW" sz="2800" dirty="0">
                  <a:solidFill>
                    <a:srgbClr val="000000"/>
                  </a:solidFill>
                  <a:latin typeface="Times New Roman" pitchFamily="18" charset="0"/>
                  <a:cs typeface="Times New Roman" pitchFamily="18" charset="0"/>
                </a:endParaRPr>
              </a:p>
              <a:p>
                <a:pPr marL="0" indent="0">
                  <a:buNone/>
                </a:pPr>
                <a:r>
                  <a:rPr lang="en-US" altLang="zh-CN" sz="2800" i="1" dirty="0">
                    <a:solidFill>
                      <a:schemeClr val="tx1"/>
                    </a:solidFill>
                    <a:latin typeface="Times New Roman" panose="02020603050405020304" pitchFamily="18" charset="0"/>
                    <a:cs typeface="Times New Roman" panose="02020603050405020304" pitchFamily="18" charset="0"/>
                  </a:rPr>
                  <a:t> </a:t>
                </a: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chemeClr val="tx1"/>
                  </a:solidFill>
                  <a:latin typeface="Times New Roman" panose="02020603050405020304" pitchFamily="18" charset="0"/>
                  <a:cs typeface="Times New Roman" panose="02020603050405020304" pitchFamily="18" charset="0"/>
                </a:endParaRPr>
              </a:p>
              <a:p>
                <a:pPr>
                  <a:buFont typeface="Arial" panose="020B0604020202020204" pitchFamily="34" charset="0"/>
                  <a:buChar char="•"/>
                </a:pPr>
                <a:endParaRPr lang="en-US" altLang="zh-TW"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dirty="0">
                  <a:solidFill>
                    <a:srgbClr val="000000"/>
                  </a:solidFill>
                  <a:latin typeface="Times New Roman" pitchFamily="18" charset="0"/>
                  <a:cs typeface="Times New Roman" pitchFamily="18" charset="0"/>
                </a:endParaRPr>
              </a:p>
              <a:p>
                <a:pPr marL="0" indent="0">
                  <a:buNone/>
                </a:pPr>
                <a:endParaRPr lang="en-US" altLang="zh-CN"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kumimoji="0" lang="zh-TW" altLang="en-US" sz="2800" dirty="0">
                  <a:solidFill>
                    <a:srgbClr val="000000"/>
                  </a:solidFill>
                  <a:latin typeface="Times New Roman" pitchFamily="18" charset="0"/>
                  <a:cs typeface="Times New Roman" pitchFamily="18" charset="0"/>
                </a:endParaRPr>
              </a:p>
              <a:p>
                <a:pPr marL="0" indent="0">
                  <a:buNone/>
                </a:pPr>
                <a:endParaRPr lang="en-US" altLang="zh-CN" sz="2800" dirty="0">
                  <a:solidFill>
                    <a:schemeClr val="tx1"/>
                  </a:solidFill>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endParaRPr lang="en-US" altLang="zh-CN"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CN" sz="2800" dirty="0">
                  <a:solidFill>
                    <a:schemeClr val="tx1"/>
                  </a:solidFill>
                  <a:latin typeface="Times New Roman" panose="02020603050405020304" pitchFamily="18" charset="0"/>
                  <a:cs typeface="Times New Roman" panose="02020603050405020304" pitchFamily="18" charset="0"/>
                </a:endParaRPr>
              </a:p>
            </p:txBody>
          </p:sp>
        </mc:Choice>
        <mc:Fallback>
          <p:sp>
            <p:nvSpPr>
              <p:cNvPr id="3" name="内容占位符 2">
                <a:extLst>
                  <a:ext uri="{FF2B5EF4-FFF2-40B4-BE49-F238E27FC236}">
                    <a16:creationId xmlns:a16="http://schemas.microsoft.com/office/drawing/2014/main" id="{4540E06A-412C-CE41-9E57-121FB374F2B8}"/>
                  </a:ext>
                </a:extLst>
              </p:cNvPr>
              <p:cNvSpPr>
                <a:spLocks noGrp="1" noRot="1" noChangeAspect="1" noMove="1" noResize="1" noEditPoints="1" noAdjustHandles="1" noChangeArrowheads="1" noChangeShapeType="1" noTextEdit="1"/>
              </p:cNvSpPr>
              <p:nvPr>
                <p:ph idx="1"/>
              </p:nvPr>
            </p:nvSpPr>
            <p:spPr>
              <a:xfrm>
                <a:off x="479376" y="1112869"/>
                <a:ext cx="11418776" cy="5302221"/>
              </a:xfrm>
              <a:blipFill>
                <a:blip r:embed="rId3"/>
                <a:stretch>
                  <a:fillRect l="-1922" t="-2071"/>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id="{85E636C3-A315-5A44-AEB6-E49847757912}"/>
              </a:ext>
            </a:extLst>
          </p:cNvPr>
          <p:cNvSpPr>
            <a:spLocks noGrp="1"/>
          </p:cNvSpPr>
          <p:nvPr>
            <p:ph type="sldNum" sz="quarter" idx="12"/>
          </p:nvPr>
        </p:nvSpPr>
        <p:spPr/>
        <p:txBody>
          <a:bodyPr/>
          <a:lstStyle/>
          <a:p>
            <a:fld id="{89DB14B3-731A-4352-BC82-B1993596BD11}" type="slidenum">
              <a:rPr lang="zh-CN" altLang="en-US" smtClean="0"/>
              <a:pPr/>
              <a:t>51</a:t>
            </a:fld>
            <a:endParaRPr lang="zh-CN" altLang="en-US" dirty="0"/>
          </a:p>
        </p:txBody>
      </p:sp>
      <p:pic>
        <p:nvPicPr>
          <p:cNvPr id="5" name="图片 4">
            <a:extLst>
              <a:ext uri="{FF2B5EF4-FFF2-40B4-BE49-F238E27FC236}">
                <a16:creationId xmlns:a16="http://schemas.microsoft.com/office/drawing/2014/main" id="{EAAA4939-5ACC-4F72-80D9-A7147B5461EB}"/>
              </a:ext>
            </a:extLst>
          </p:cNvPr>
          <p:cNvPicPr>
            <a:picLocks noChangeAspect="1"/>
          </p:cNvPicPr>
          <p:nvPr/>
        </p:nvPicPr>
        <p:blipFill>
          <a:blip r:embed="rId4"/>
          <a:stretch>
            <a:fillRect/>
          </a:stretch>
        </p:blipFill>
        <p:spPr>
          <a:xfrm>
            <a:off x="5741113" y="3425941"/>
            <a:ext cx="5037272" cy="3287994"/>
          </a:xfrm>
          <a:prstGeom prst="rect">
            <a:avLst/>
          </a:prstGeom>
        </p:spPr>
      </p:pic>
    </p:spTree>
    <p:extLst>
      <p:ext uri="{BB962C8B-B14F-4D97-AF65-F5344CB8AC3E}">
        <p14:creationId xmlns:p14="http://schemas.microsoft.com/office/powerpoint/2010/main" val="1246949589"/>
      </p:ext>
    </p:extLst>
  </p:cSld>
  <p:clrMapOvr>
    <a:masterClrMapping/>
  </p:clrMapOvr>
  <p:transition spd="med">
    <p:cut/>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25C303-6879-D547-8125-F07718E64B38}"/>
              </a:ext>
            </a:extLst>
          </p:cNvPr>
          <p:cNvSpPr>
            <a:spLocks noGrp="1"/>
          </p:cNvSpPr>
          <p:nvPr>
            <p:ph type="title"/>
          </p:nvPr>
        </p:nvSpPr>
        <p:spPr>
          <a:xfrm>
            <a:off x="660400" y="228602"/>
            <a:ext cx="10657633" cy="784225"/>
          </a:xfrm>
        </p:spPr>
        <p:txBody>
          <a:bodyPr/>
          <a:lstStyle/>
          <a:p>
            <a:r>
              <a:rPr lang="en-US" altLang="zh-CN" sz="3200" b="1" dirty="0">
                <a:solidFill>
                  <a:srgbClr val="527BBD"/>
                </a:solidFill>
                <a:latin typeface="Times New Roman" panose="02020603050405020304" pitchFamily="18" charset="0"/>
                <a:cs typeface="Times New Roman" panose="02020603050405020304" pitchFamily="18" charset="0"/>
              </a:rPr>
              <a:t>Outline: </a:t>
            </a:r>
            <a:r>
              <a:rPr lang="en-US" altLang="zh-CN" sz="3200" b="1" dirty="0">
                <a:solidFill>
                  <a:schemeClr val="tx1"/>
                </a:solidFill>
                <a:latin typeface="Times New Roman" panose="02020603050405020304" pitchFamily="18" charset="0"/>
                <a:cs typeface="Times New Roman" panose="02020603050405020304" pitchFamily="18" charset="0"/>
              </a:rPr>
              <a:t>Lecture 4: </a:t>
            </a:r>
            <a:r>
              <a:rPr lang="en-US" altLang="zh-CN" sz="3200" dirty="0">
                <a:solidFill>
                  <a:schemeClr val="tx1"/>
                </a:solidFill>
                <a:latin typeface="Times New Roman" panose="02020603050405020304" pitchFamily="18" charset="0"/>
                <a:cs typeface="Times New Roman" panose="02020603050405020304" pitchFamily="18" charset="0"/>
              </a:rPr>
              <a:t>Fourier Series of Continuous-time Signals</a:t>
            </a:r>
          </a:p>
        </p:txBody>
      </p:sp>
      <p:sp>
        <p:nvSpPr>
          <p:cNvPr id="3" name="内容占位符 2">
            <a:extLst>
              <a:ext uri="{FF2B5EF4-FFF2-40B4-BE49-F238E27FC236}">
                <a16:creationId xmlns:a16="http://schemas.microsoft.com/office/drawing/2014/main" id="{4540E06A-412C-CE41-9E57-121FB374F2B8}"/>
              </a:ext>
            </a:extLst>
          </p:cNvPr>
          <p:cNvSpPr>
            <a:spLocks noGrp="1"/>
          </p:cNvSpPr>
          <p:nvPr>
            <p:ph idx="1"/>
          </p:nvPr>
        </p:nvSpPr>
        <p:spPr>
          <a:xfrm>
            <a:off x="660400" y="1639890"/>
            <a:ext cx="10213767" cy="4583110"/>
          </a:xfrm>
        </p:spPr>
        <p:txBody>
          <a:bodyPr/>
          <a:lstStyle/>
          <a:p>
            <a:pPr marL="457200" indent="-457200">
              <a:buFont typeface="Arial" panose="020B0604020202020204" pitchFamily="34" charset="0"/>
              <a:buChar char="•"/>
            </a:pPr>
            <a:r>
              <a:rPr lang="en-US" altLang="zh-CN" sz="2800" dirty="0">
                <a:solidFill>
                  <a:schemeClr val="tx1"/>
                </a:solidFill>
                <a:latin typeface="Times New Roman" panose="02020603050405020304" pitchFamily="18" charset="0"/>
                <a:cs typeface="Times New Roman" panose="02020603050405020304" pitchFamily="18" charset="0"/>
              </a:rPr>
              <a:t>Time/Frequency Domain</a:t>
            </a:r>
          </a:p>
          <a:p>
            <a:pPr marL="0" indent="0">
              <a:buNone/>
            </a:pPr>
            <a:endParaRPr lang="en-US" altLang="zh-CN" sz="2800" dirty="0">
              <a:solidFill>
                <a:schemeClr val="tx1"/>
              </a:solidFill>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altLang="zh-CN" sz="2800" dirty="0">
                <a:solidFill>
                  <a:schemeClr val="tx1"/>
                </a:solidFill>
                <a:latin typeface="Times New Roman" panose="02020603050405020304" pitchFamily="18" charset="0"/>
                <a:cs typeface="Times New Roman" panose="02020603050405020304" pitchFamily="18" charset="0"/>
              </a:rPr>
              <a:t>    Response of LTI Systems to Exponential Signal</a:t>
            </a:r>
          </a:p>
          <a:p>
            <a:pPr marL="0" indent="0">
              <a:buNone/>
            </a:pPr>
            <a:endParaRPr lang="en-US" altLang="zh-CN" sz="2800" dirty="0">
              <a:solidFill>
                <a:schemeClr val="tx1"/>
              </a:solidFill>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US" altLang="zh-CN" sz="2800" dirty="0">
                <a:solidFill>
                  <a:srgbClr val="FF0000"/>
                </a:solidFill>
                <a:latin typeface="Times New Roman" panose="02020603050405020304" pitchFamily="18" charset="0"/>
                <a:cs typeface="Times New Roman" panose="02020603050405020304" pitchFamily="18" charset="0"/>
              </a:rPr>
              <a:t>Fourier Series</a:t>
            </a:r>
          </a:p>
          <a:p>
            <a:r>
              <a:rPr lang="en-US" altLang="zh-CN" sz="2800" dirty="0">
                <a:solidFill>
                  <a:schemeClr val="tx1"/>
                </a:solidFill>
                <a:latin typeface="Times New Roman" panose="02020603050405020304" pitchFamily="18" charset="0"/>
                <a:cs typeface="Times New Roman" panose="02020603050405020304" pitchFamily="18" charset="0"/>
              </a:rPr>
              <a:t>	Fourier Series Representation</a:t>
            </a:r>
          </a:p>
          <a:p>
            <a:r>
              <a:rPr lang="en-US" altLang="zh-CN" sz="2800" dirty="0">
                <a:solidFill>
                  <a:srgbClr val="FF0000"/>
                </a:solidFill>
                <a:latin typeface="Times New Roman" panose="02020603050405020304" pitchFamily="18" charset="0"/>
                <a:cs typeface="Times New Roman" panose="02020603050405020304" pitchFamily="18" charset="0"/>
              </a:rPr>
              <a:t>         </a:t>
            </a:r>
            <a:r>
              <a:rPr lang="en-US" altLang="zh-CN" sz="2800" dirty="0">
                <a:solidFill>
                  <a:schemeClr val="tx1"/>
                </a:solidFill>
                <a:latin typeface="Times New Roman" panose="02020603050405020304" pitchFamily="18" charset="0"/>
                <a:cs typeface="Times New Roman" panose="02020603050405020304" pitchFamily="18" charset="0"/>
              </a:rPr>
              <a:t>Convergence Issue</a:t>
            </a:r>
          </a:p>
          <a:p>
            <a:r>
              <a:rPr lang="en-US" altLang="zh-CN" sz="2800" dirty="0">
                <a:latin typeface="Times New Roman" panose="02020603050405020304" pitchFamily="18" charset="0"/>
                <a:cs typeface="Times New Roman" panose="02020603050405020304" pitchFamily="18" charset="0"/>
              </a:rPr>
              <a:t>	</a:t>
            </a:r>
            <a:r>
              <a:rPr lang="en-US" altLang="zh-CN" sz="2800" dirty="0">
                <a:solidFill>
                  <a:srgbClr val="FF0000"/>
                </a:solidFill>
                <a:latin typeface="Times New Roman" panose="02020603050405020304" pitchFamily="18" charset="0"/>
                <a:cs typeface="Times New Roman" panose="02020603050405020304" pitchFamily="18" charset="0"/>
              </a:rPr>
              <a:t>Fourier Series Properties</a:t>
            </a:r>
          </a:p>
          <a:p>
            <a:pPr marL="0" indent="0">
              <a:buNone/>
            </a:pPr>
            <a:endParaRPr lang="en-US" altLang="zh-CN" sz="2800" dirty="0">
              <a:latin typeface="Times New Roman" panose="02020603050405020304" pitchFamily="18" charset="0"/>
              <a:cs typeface="Times New Roman" panose="02020603050405020304" pitchFamily="18" charset="0"/>
            </a:endParaRPr>
          </a:p>
        </p:txBody>
      </p:sp>
      <p:sp>
        <p:nvSpPr>
          <p:cNvPr id="4" name="灯片编号占位符 3">
            <a:extLst>
              <a:ext uri="{FF2B5EF4-FFF2-40B4-BE49-F238E27FC236}">
                <a16:creationId xmlns:a16="http://schemas.microsoft.com/office/drawing/2014/main" id="{85E636C3-A315-5A44-AEB6-E49847757912}"/>
              </a:ext>
            </a:extLst>
          </p:cNvPr>
          <p:cNvSpPr>
            <a:spLocks noGrp="1"/>
          </p:cNvSpPr>
          <p:nvPr>
            <p:ph type="sldNum" sz="quarter" idx="12"/>
          </p:nvPr>
        </p:nvSpPr>
        <p:spPr/>
        <p:txBody>
          <a:bodyPr/>
          <a:lstStyle/>
          <a:p>
            <a:fld id="{89DB14B3-731A-4352-BC82-B1993596BD11}" type="slidenum">
              <a:rPr lang="zh-CN" altLang="en-US" smtClean="0"/>
              <a:pPr/>
              <a:t>52</a:t>
            </a:fld>
            <a:endParaRPr lang="zh-CN" altLang="en-US" dirty="0"/>
          </a:p>
        </p:txBody>
      </p:sp>
    </p:spTree>
    <p:extLst>
      <p:ext uri="{BB962C8B-B14F-4D97-AF65-F5344CB8AC3E}">
        <p14:creationId xmlns:p14="http://schemas.microsoft.com/office/powerpoint/2010/main" val="382263886"/>
      </p:ext>
    </p:extLst>
  </p:cSld>
  <p:clrMapOvr>
    <a:masterClrMapping/>
  </p:clrMapOvr>
  <p:transition spd="med">
    <p:cut/>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25C303-6879-D547-8125-F07718E64B38}"/>
              </a:ext>
            </a:extLst>
          </p:cNvPr>
          <p:cNvSpPr>
            <a:spLocks noGrp="1"/>
          </p:cNvSpPr>
          <p:nvPr>
            <p:ph type="title"/>
          </p:nvPr>
        </p:nvSpPr>
        <p:spPr>
          <a:xfrm>
            <a:off x="660400" y="228602"/>
            <a:ext cx="10657633" cy="784225"/>
          </a:xfrm>
        </p:spPr>
        <p:txBody>
          <a:bodyPr/>
          <a:lstStyle/>
          <a:p>
            <a:r>
              <a:rPr lang="en-US" altLang="zh-CN" sz="3200" dirty="0">
                <a:solidFill>
                  <a:schemeClr val="tx1"/>
                </a:solidFill>
                <a:latin typeface="Times New Roman" panose="02020603050405020304" pitchFamily="18" charset="0"/>
                <a:cs typeface="Times New Roman" panose="02020603050405020304" pitchFamily="18" charset="0"/>
              </a:rPr>
              <a:t>Fourier Series Properties</a:t>
            </a:r>
            <a:r>
              <a:rPr lang="zh-CN" altLang="en-US" sz="2400" b="0" i="0" dirty="0">
                <a:solidFill>
                  <a:srgbClr val="333333"/>
                </a:solidFill>
                <a:effectLst/>
                <a:latin typeface="Arial" panose="020B0604020202020204" pitchFamily="34" charset="0"/>
              </a:rPr>
              <a:t>傅里叶级数的性质</a:t>
            </a:r>
            <a:endParaRPr lang="en-US" altLang="zh-CN" sz="3200" dirty="0">
              <a:solidFill>
                <a:schemeClr val="tx1"/>
              </a:solidFill>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4540E06A-412C-CE41-9E57-121FB374F2B8}"/>
                  </a:ext>
                </a:extLst>
              </p:cNvPr>
              <p:cNvSpPr>
                <a:spLocks noGrp="1"/>
              </p:cNvSpPr>
              <p:nvPr>
                <p:ph idx="1"/>
              </p:nvPr>
            </p:nvSpPr>
            <p:spPr>
              <a:xfrm>
                <a:off x="479376" y="1112869"/>
                <a:ext cx="11418776" cy="5302221"/>
              </a:xfrm>
            </p:spPr>
            <p:txBody>
              <a:bodyPr/>
              <a:lstStyle/>
              <a:p>
                <a:pPr>
                  <a:buFont typeface="Arial" panose="020B0604020202020204" pitchFamily="34" charset="0"/>
                  <a:buChar char="•"/>
                </a:pPr>
                <a:r>
                  <a:rPr lang="en-US" altLang="zh-TW" sz="2800" dirty="0">
                    <a:solidFill>
                      <a:srgbClr val="000000"/>
                    </a:solidFill>
                    <a:latin typeface="Times New Roman" pitchFamily="18" charset="0"/>
                    <a:cs typeface="Times New Roman" pitchFamily="18" charset="0"/>
                  </a:rPr>
                  <a:t>    The following notation is used to indicate a signal, </a:t>
                </a:r>
                <a14:m>
                  <m:oMath xmlns:m="http://schemas.openxmlformats.org/officeDocument/2006/math">
                    <m:r>
                      <a:rPr lang="en-US" altLang="zh-TW" sz="2800" b="0" i="1" smtClean="0">
                        <a:solidFill>
                          <a:srgbClr val="000000"/>
                        </a:solidFill>
                        <a:latin typeface="Cambria Math" panose="02040503050406030204" pitchFamily="18" charset="0"/>
                        <a:cs typeface="Times New Roman" pitchFamily="18" charset="0"/>
                      </a:rPr>
                      <m:t>𝑥</m:t>
                    </m:r>
                    <m:r>
                      <a:rPr lang="en-US" altLang="zh-TW" sz="2800" b="0" i="1" smtClean="0">
                        <a:solidFill>
                          <a:srgbClr val="000000"/>
                        </a:solidFill>
                        <a:latin typeface="Cambria Math" panose="02040503050406030204" pitchFamily="18" charset="0"/>
                        <a:cs typeface="Times New Roman" pitchFamily="18" charset="0"/>
                      </a:rPr>
                      <m:t>(</m:t>
                    </m:r>
                    <m:r>
                      <a:rPr lang="en-US" altLang="zh-TW" sz="2800" b="0" i="1" smtClean="0">
                        <a:solidFill>
                          <a:srgbClr val="000000"/>
                        </a:solidFill>
                        <a:latin typeface="Cambria Math" panose="02040503050406030204" pitchFamily="18" charset="0"/>
                        <a:cs typeface="Times New Roman" pitchFamily="18" charset="0"/>
                      </a:rPr>
                      <m:t>𝑡</m:t>
                    </m:r>
                    <m:r>
                      <a:rPr lang="en-US" altLang="zh-TW" sz="2800" b="0" i="1" smtClean="0">
                        <a:solidFill>
                          <a:srgbClr val="000000"/>
                        </a:solidFill>
                        <a:latin typeface="Cambria Math" panose="02040503050406030204" pitchFamily="18" charset="0"/>
                        <a:cs typeface="Times New Roman" pitchFamily="18" charset="0"/>
                      </a:rPr>
                      <m:t>)</m:t>
                    </m:r>
                  </m:oMath>
                </a14:m>
                <a:r>
                  <a:rPr lang="en-US" altLang="zh-TW" sz="2800" dirty="0">
                    <a:solidFill>
                      <a:srgbClr val="000000"/>
                    </a:solidFill>
                    <a:latin typeface="Times New Roman" pitchFamily="18" charset="0"/>
                    <a:cs typeface="Times New Roman" pitchFamily="18" charset="0"/>
                  </a:rPr>
                  <a:t>, can be represented by Fourier series with the coefficients, </a:t>
                </a:r>
                <a14:m>
                  <m:oMath xmlns:m="http://schemas.openxmlformats.org/officeDocument/2006/math">
                    <m:sSub>
                      <m:sSubPr>
                        <m:ctrlPr>
                          <a:rPr lang="en-US" altLang="zh-TW" sz="2800" i="1" smtClean="0">
                            <a:solidFill>
                              <a:srgbClr val="000000"/>
                            </a:solidFill>
                            <a:latin typeface="Cambria Math" panose="02040503050406030204" pitchFamily="18" charset="0"/>
                            <a:cs typeface="Times New Roman" pitchFamily="18" charset="0"/>
                          </a:rPr>
                        </m:ctrlPr>
                      </m:sSubPr>
                      <m:e>
                        <m:r>
                          <a:rPr lang="en-US" altLang="zh-TW" sz="2800" b="0" i="1" smtClean="0">
                            <a:solidFill>
                              <a:srgbClr val="000000"/>
                            </a:solidFill>
                            <a:latin typeface="Cambria Math" panose="02040503050406030204" pitchFamily="18" charset="0"/>
                            <a:cs typeface="Times New Roman" pitchFamily="18" charset="0"/>
                          </a:rPr>
                          <m:t>𝑎</m:t>
                        </m:r>
                      </m:e>
                      <m:sub>
                        <m:r>
                          <a:rPr lang="en-US" altLang="zh-TW" sz="2800" b="0" i="1" smtClean="0">
                            <a:solidFill>
                              <a:srgbClr val="000000"/>
                            </a:solidFill>
                            <a:latin typeface="Cambria Math" panose="02040503050406030204" pitchFamily="18" charset="0"/>
                            <a:cs typeface="Times New Roman" pitchFamily="18" charset="0"/>
                          </a:rPr>
                          <m:t>𝑘</m:t>
                        </m:r>
                      </m:sub>
                    </m:sSub>
                  </m:oMath>
                </a14:m>
                <a:r>
                  <a:rPr lang="en-US" altLang="zh-TW" sz="2800" dirty="0">
                    <a:solidFill>
                      <a:srgbClr val="000000"/>
                    </a:solidFill>
                    <a:latin typeface="Times New Roman" pitchFamily="18" charset="0"/>
                    <a:cs typeface="Times New Roman" pitchFamily="18" charset="0"/>
                  </a:rPr>
                  <a:t>. </a:t>
                </a:r>
              </a:p>
              <a:p>
                <a:pPr marL="0" indent="0">
                  <a:buNone/>
                </a:pPr>
                <a:r>
                  <a:rPr lang="zh-CN" altLang="en-US" sz="2000" b="0" i="0" dirty="0">
                    <a:solidFill>
                      <a:srgbClr val="333333"/>
                    </a:solidFill>
                    <a:effectLst/>
                    <a:latin typeface="Arial" panose="020B0604020202020204" pitchFamily="34" charset="0"/>
                  </a:rPr>
                  <a:t>下面的符号用来表示一个信号𝑥</a:t>
                </a:r>
                <a:r>
                  <a:rPr lang="en-US" altLang="zh-CN" sz="2000" b="0" i="0" dirty="0">
                    <a:solidFill>
                      <a:srgbClr val="333333"/>
                    </a:solidFill>
                    <a:effectLst/>
                    <a:latin typeface="Arial" panose="020B0604020202020204" pitchFamily="34" charset="0"/>
                  </a:rPr>
                  <a:t>(</a:t>
                </a:r>
                <a:r>
                  <a:rPr lang="zh-CN" altLang="en-US" sz="2000" b="0" i="0" dirty="0">
                    <a:solidFill>
                      <a:srgbClr val="333333"/>
                    </a:solidFill>
                    <a:effectLst/>
                    <a:latin typeface="Arial" panose="020B0604020202020204" pitchFamily="34" charset="0"/>
                  </a:rPr>
                  <a:t>𝑡</a:t>
                </a:r>
                <a:r>
                  <a:rPr lang="en-US" altLang="zh-CN" sz="2000" b="0" i="0" dirty="0">
                    <a:solidFill>
                      <a:srgbClr val="333333"/>
                    </a:solidFill>
                    <a:effectLst/>
                    <a:latin typeface="Arial" panose="020B0604020202020204" pitchFamily="34" charset="0"/>
                  </a:rPr>
                  <a:t>)</a:t>
                </a:r>
                <a:r>
                  <a:rPr lang="zh-CN" altLang="en-US" sz="2000" b="0" i="0" dirty="0">
                    <a:solidFill>
                      <a:srgbClr val="333333"/>
                    </a:solidFill>
                    <a:effectLst/>
                    <a:latin typeface="Arial" panose="020B0604020202020204" pitchFamily="34" charset="0"/>
                  </a:rPr>
                  <a:t>，可以用傅里叶级数的系数</a:t>
                </a:r>
                <a14:m>
                  <m:oMath xmlns:m="http://schemas.openxmlformats.org/officeDocument/2006/math">
                    <m:sSub>
                      <m:sSubPr>
                        <m:ctrlPr>
                          <a:rPr lang="en-US" altLang="zh-TW" sz="2000" i="1" smtClean="0">
                            <a:solidFill>
                              <a:srgbClr val="000000"/>
                            </a:solidFill>
                            <a:latin typeface="Cambria Math" panose="02040503050406030204" pitchFamily="18" charset="0"/>
                            <a:cs typeface="Times New Roman" pitchFamily="18" charset="0"/>
                          </a:rPr>
                        </m:ctrlPr>
                      </m:sSubPr>
                      <m:e>
                        <m:r>
                          <a:rPr lang="en-US" altLang="zh-TW" sz="2000" b="0" i="1" smtClean="0">
                            <a:solidFill>
                              <a:srgbClr val="000000"/>
                            </a:solidFill>
                            <a:latin typeface="Cambria Math" panose="02040503050406030204" pitchFamily="18" charset="0"/>
                            <a:cs typeface="Times New Roman" pitchFamily="18" charset="0"/>
                          </a:rPr>
                          <m:t>𝑎</m:t>
                        </m:r>
                      </m:e>
                      <m:sub>
                        <m:r>
                          <a:rPr lang="en-US" altLang="zh-TW" sz="2000" b="0" i="1" smtClean="0">
                            <a:solidFill>
                              <a:srgbClr val="000000"/>
                            </a:solidFill>
                            <a:latin typeface="Cambria Math" panose="02040503050406030204" pitchFamily="18" charset="0"/>
                            <a:cs typeface="Times New Roman" pitchFamily="18" charset="0"/>
                          </a:rPr>
                          <m:t>𝑘</m:t>
                        </m:r>
                      </m:sub>
                    </m:sSub>
                  </m:oMath>
                </a14:m>
                <a:r>
                  <a:rPr lang="zh-CN" altLang="en-US" sz="2000" b="0" i="0" dirty="0">
                    <a:solidFill>
                      <a:srgbClr val="333333"/>
                    </a:solidFill>
                    <a:effectLst/>
                    <a:latin typeface="Arial" panose="020B0604020202020204" pitchFamily="34" charset="0"/>
                  </a:rPr>
                  <a:t>表示</a:t>
                </a:r>
                <a:endParaRPr lang="en-US" altLang="zh-TW" dirty="0">
                  <a:solidFill>
                    <a:srgbClr val="000000"/>
                  </a:solidFill>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r>
                        <a:rPr lang="en-US" altLang="zh-TW" sz="2800" b="0" i="1" smtClean="0">
                          <a:solidFill>
                            <a:srgbClr val="000000"/>
                          </a:solidFill>
                          <a:latin typeface="Cambria Math" panose="02040503050406030204" pitchFamily="18" charset="0"/>
                          <a:cs typeface="Times New Roman" pitchFamily="18" charset="0"/>
                        </a:rPr>
                        <m:t>𝑥</m:t>
                      </m:r>
                      <m:r>
                        <a:rPr lang="en-US" altLang="zh-TW" sz="2800" b="0" i="1" smtClean="0">
                          <a:solidFill>
                            <a:srgbClr val="000000"/>
                          </a:solidFill>
                          <a:latin typeface="Cambria Math" panose="02040503050406030204" pitchFamily="18" charset="0"/>
                          <a:cs typeface="Times New Roman" pitchFamily="18" charset="0"/>
                        </a:rPr>
                        <m:t>(</m:t>
                      </m:r>
                      <m:r>
                        <a:rPr lang="en-US" altLang="zh-TW" sz="2800" b="0" i="1" smtClean="0">
                          <a:solidFill>
                            <a:srgbClr val="000000"/>
                          </a:solidFill>
                          <a:latin typeface="Cambria Math" panose="02040503050406030204" pitchFamily="18" charset="0"/>
                          <a:cs typeface="Times New Roman" pitchFamily="18" charset="0"/>
                        </a:rPr>
                        <m:t>𝑡</m:t>
                      </m:r>
                      <m:r>
                        <a:rPr lang="en-US" altLang="zh-TW" sz="2800" b="0" i="1" smtClean="0">
                          <a:solidFill>
                            <a:srgbClr val="000000"/>
                          </a:solidFill>
                          <a:latin typeface="Cambria Math" panose="02040503050406030204" pitchFamily="18" charset="0"/>
                          <a:cs typeface="Times New Roman" pitchFamily="18" charset="0"/>
                        </a:rPr>
                        <m:t>)</m:t>
                      </m:r>
                      <m:groupChr>
                        <m:groupChrPr>
                          <m:chr m:val="↔"/>
                          <m:vertJc m:val="bot"/>
                          <m:ctrlPr>
                            <a:rPr lang="en-US" altLang="zh-TW" sz="2800" b="0" i="1" smtClean="0">
                              <a:solidFill>
                                <a:srgbClr val="000000"/>
                              </a:solidFill>
                              <a:latin typeface="Cambria Math" panose="02040503050406030204" pitchFamily="18" charset="0"/>
                              <a:cs typeface="Times New Roman" pitchFamily="18" charset="0"/>
                            </a:rPr>
                          </m:ctrlPr>
                        </m:groupChrPr>
                        <m:e>
                          <m:r>
                            <m:rPr>
                              <m:brk m:alnAt="2"/>
                            </m:rPr>
                            <a:rPr lang="en-US" altLang="zh-TW" sz="2800" b="0" i="1" smtClean="0">
                              <a:solidFill>
                                <a:srgbClr val="000000"/>
                              </a:solidFill>
                              <a:latin typeface="Cambria Math" panose="02040503050406030204" pitchFamily="18" charset="0"/>
                              <a:cs typeface="Times New Roman" pitchFamily="18" charset="0"/>
                            </a:rPr>
                            <m:t>𝐹</m:t>
                          </m:r>
                          <m:r>
                            <a:rPr lang="en-US" altLang="zh-TW" sz="2800" b="0" i="1" smtClean="0">
                              <a:solidFill>
                                <a:srgbClr val="000000"/>
                              </a:solidFill>
                              <a:latin typeface="Cambria Math" panose="02040503050406030204" pitchFamily="18" charset="0"/>
                              <a:cs typeface="Times New Roman" pitchFamily="18" charset="0"/>
                            </a:rPr>
                            <m:t>𝑆</m:t>
                          </m:r>
                        </m:e>
                      </m:groupChr>
                      <m:sSub>
                        <m:sSubPr>
                          <m:ctrlPr>
                            <a:rPr lang="en-US" altLang="zh-TW" sz="2800" b="0" i="1" smtClean="0">
                              <a:solidFill>
                                <a:srgbClr val="000000"/>
                              </a:solidFill>
                              <a:latin typeface="Cambria Math" panose="02040503050406030204" pitchFamily="18" charset="0"/>
                              <a:cs typeface="Times New Roman" pitchFamily="18" charset="0"/>
                            </a:rPr>
                          </m:ctrlPr>
                        </m:sSubPr>
                        <m:e>
                          <m:r>
                            <a:rPr lang="en-US" altLang="zh-TW" sz="2800" b="0" i="1" smtClean="0">
                              <a:solidFill>
                                <a:srgbClr val="000000"/>
                              </a:solidFill>
                              <a:latin typeface="Cambria Math" panose="02040503050406030204" pitchFamily="18" charset="0"/>
                              <a:cs typeface="Times New Roman" pitchFamily="18" charset="0"/>
                            </a:rPr>
                            <m:t>𝑎</m:t>
                          </m:r>
                        </m:e>
                        <m:sub>
                          <m:r>
                            <a:rPr lang="en-US" altLang="zh-TW" sz="2800" b="0" i="1" smtClean="0">
                              <a:solidFill>
                                <a:srgbClr val="000000"/>
                              </a:solidFill>
                              <a:latin typeface="Cambria Math" panose="02040503050406030204" pitchFamily="18" charset="0"/>
                              <a:cs typeface="Times New Roman" pitchFamily="18" charset="0"/>
                            </a:rPr>
                            <m:t>𝑘</m:t>
                          </m:r>
                        </m:sub>
                      </m:sSub>
                    </m:oMath>
                  </m:oMathPara>
                </a14:m>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r>
                  <a:rPr lang="en-US" altLang="zh-CN" sz="2800" i="1" dirty="0">
                    <a:solidFill>
                      <a:schemeClr val="tx1"/>
                    </a:solidFill>
                    <a:latin typeface="Times New Roman" panose="02020603050405020304" pitchFamily="18" charset="0"/>
                    <a:cs typeface="Times New Roman" panose="02020603050405020304" pitchFamily="18" charset="0"/>
                  </a:rPr>
                  <a:t> </a:t>
                </a: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chemeClr val="tx1"/>
                  </a:solidFill>
                  <a:latin typeface="Times New Roman" panose="02020603050405020304" pitchFamily="18" charset="0"/>
                  <a:cs typeface="Times New Roman" panose="02020603050405020304" pitchFamily="18" charset="0"/>
                </a:endParaRPr>
              </a:p>
              <a:p>
                <a:pPr>
                  <a:buFont typeface="Arial" panose="020B0604020202020204" pitchFamily="34" charset="0"/>
                  <a:buChar char="•"/>
                </a:pPr>
                <a:endParaRPr lang="en-US" altLang="zh-TW"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dirty="0">
                  <a:solidFill>
                    <a:srgbClr val="000000"/>
                  </a:solidFill>
                  <a:latin typeface="Times New Roman" pitchFamily="18" charset="0"/>
                  <a:cs typeface="Times New Roman" pitchFamily="18" charset="0"/>
                </a:endParaRPr>
              </a:p>
              <a:p>
                <a:pPr marL="0" indent="0">
                  <a:buNone/>
                </a:pPr>
                <a:endParaRPr lang="en-US" altLang="zh-CN"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kumimoji="0" lang="zh-TW" altLang="en-US" sz="2800" dirty="0">
                  <a:solidFill>
                    <a:srgbClr val="000000"/>
                  </a:solidFill>
                  <a:latin typeface="Times New Roman" pitchFamily="18" charset="0"/>
                  <a:cs typeface="Times New Roman" pitchFamily="18" charset="0"/>
                </a:endParaRPr>
              </a:p>
              <a:p>
                <a:pPr marL="0" indent="0">
                  <a:buNone/>
                </a:pPr>
                <a:endParaRPr lang="en-US" altLang="zh-CN" sz="2800" dirty="0">
                  <a:solidFill>
                    <a:schemeClr val="tx1"/>
                  </a:solidFill>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endParaRPr lang="en-US" altLang="zh-CN"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CN" sz="2800" dirty="0">
                  <a:solidFill>
                    <a:schemeClr val="tx1"/>
                  </a:solidFill>
                  <a:latin typeface="Times New Roman" panose="02020603050405020304" pitchFamily="18" charset="0"/>
                  <a:cs typeface="Times New Roman" panose="02020603050405020304" pitchFamily="18" charset="0"/>
                </a:endParaRPr>
              </a:p>
            </p:txBody>
          </p:sp>
        </mc:Choice>
        <mc:Fallback>
          <p:sp>
            <p:nvSpPr>
              <p:cNvPr id="3" name="内容占位符 2">
                <a:extLst>
                  <a:ext uri="{FF2B5EF4-FFF2-40B4-BE49-F238E27FC236}">
                    <a16:creationId xmlns:a16="http://schemas.microsoft.com/office/drawing/2014/main" id="{4540E06A-412C-CE41-9E57-121FB374F2B8}"/>
                  </a:ext>
                </a:extLst>
              </p:cNvPr>
              <p:cNvSpPr>
                <a:spLocks noGrp="1" noRot="1" noChangeAspect="1" noMove="1" noResize="1" noEditPoints="1" noAdjustHandles="1" noChangeArrowheads="1" noChangeShapeType="1" noTextEdit="1"/>
              </p:cNvSpPr>
              <p:nvPr>
                <p:ph idx="1"/>
              </p:nvPr>
            </p:nvSpPr>
            <p:spPr>
              <a:xfrm>
                <a:off x="479376" y="1112869"/>
                <a:ext cx="11418776" cy="5302221"/>
              </a:xfrm>
              <a:blipFill>
                <a:blip r:embed="rId3"/>
                <a:stretch>
                  <a:fillRect l="-1762" t="-2071" r="-908"/>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id="{85E636C3-A315-5A44-AEB6-E49847757912}"/>
              </a:ext>
            </a:extLst>
          </p:cNvPr>
          <p:cNvSpPr>
            <a:spLocks noGrp="1"/>
          </p:cNvSpPr>
          <p:nvPr>
            <p:ph type="sldNum" sz="quarter" idx="12"/>
          </p:nvPr>
        </p:nvSpPr>
        <p:spPr/>
        <p:txBody>
          <a:bodyPr/>
          <a:lstStyle/>
          <a:p>
            <a:fld id="{89DB14B3-731A-4352-BC82-B1993596BD11}" type="slidenum">
              <a:rPr lang="zh-CN" altLang="en-US" smtClean="0"/>
              <a:pPr/>
              <a:t>53</a:t>
            </a:fld>
            <a:endParaRPr lang="zh-CN" altLang="en-US" dirty="0"/>
          </a:p>
        </p:txBody>
      </p:sp>
    </p:spTree>
    <p:extLst>
      <p:ext uri="{BB962C8B-B14F-4D97-AF65-F5344CB8AC3E}">
        <p14:creationId xmlns:p14="http://schemas.microsoft.com/office/powerpoint/2010/main" val="254894509"/>
      </p:ext>
    </p:extLst>
  </p:cSld>
  <p:clrMapOvr>
    <a:masterClrMapping/>
  </p:clrMapOvr>
  <p:transition spd="med">
    <p:cut/>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25C303-6879-D547-8125-F07718E64B38}"/>
              </a:ext>
            </a:extLst>
          </p:cNvPr>
          <p:cNvSpPr>
            <a:spLocks noGrp="1"/>
          </p:cNvSpPr>
          <p:nvPr>
            <p:ph type="title"/>
          </p:nvPr>
        </p:nvSpPr>
        <p:spPr>
          <a:xfrm>
            <a:off x="660400" y="228602"/>
            <a:ext cx="10657633" cy="784225"/>
          </a:xfrm>
        </p:spPr>
        <p:txBody>
          <a:bodyPr/>
          <a:lstStyle/>
          <a:p>
            <a:r>
              <a:rPr lang="en-US" altLang="zh-CN" sz="3200" dirty="0">
                <a:solidFill>
                  <a:schemeClr val="tx1"/>
                </a:solidFill>
                <a:latin typeface="Times New Roman" panose="02020603050405020304" pitchFamily="18" charset="0"/>
                <a:cs typeface="Times New Roman" panose="02020603050405020304" pitchFamily="18" charset="0"/>
              </a:rPr>
              <a:t>Fourier Series Properties</a:t>
            </a:r>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4540E06A-412C-CE41-9E57-121FB374F2B8}"/>
                  </a:ext>
                </a:extLst>
              </p:cNvPr>
              <p:cNvSpPr>
                <a:spLocks noGrp="1"/>
              </p:cNvSpPr>
              <p:nvPr>
                <p:ph idx="1"/>
              </p:nvPr>
            </p:nvSpPr>
            <p:spPr>
              <a:xfrm>
                <a:off x="479376" y="1112869"/>
                <a:ext cx="11418776" cy="5302221"/>
              </a:xfrm>
            </p:spPr>
            <p:txBody>
              <a:bodyPr/>
              <a:lstStyle/>
              <a:p>
                <a:pPr marL="0" indent="0">
                  <a:buNone/>
                </a:pPr>
                <a:r>
                  <a:rPr lang="en-US" altLang="zh-TW" sz="2800" b="1" dirty="0">
                    <a:solidFill>
                      <a:srgbClr val="000000"/>
                    </a:solidFill>
                    <a:latin typeface="Times New Roman" pitchFamily="18" charset="0"/>
                    <a:cs typeface="Times New Roman" pitchFamily="18" charset="0"/>
                  </a:rPr>
                  <a:t>Linearity </a:t>
                </a:r>
                <a:r>
                  <a:rPr lang="zh-CN" altLang="en-US" sz="2800" b="1" dirty="0">
                    <a:solidFill>
                      <a:srgbClr val="000000"/>
                    </a:solidFill>
                    <a:latin typeface="Times New Roman" pitchFamily="18" charset="0"/>
                    <a:cs typeface="Times New Roman" pitchFamily="18" charset="0"/>
                  </a:rPr>
                  <a:t>线性</a:t>
                </a:r>
                <a:endParaRPr lang="en-US" altLang="zh-TW" sz="2800" dirty="0">
                  <a:solidFill>
                    <a:srgbClr val="000000"/>
                  </a:solidFill>
                  <a:latin typeface="Times New Roman" pitchFamily="18" charset="0"/>
                  <a:cs typeface="Times New Roman" pitchFamily="18" charset="0"/>
                </a:endParaRPr>
              </a:p>
              <a:p>
                <a:pPr marL="0" indent="0">
                  <a:buNone/>
                </a:pPr>
                <a:r>
                  <a:rPr lang="en-US" altLang="zh-TW" sz="2800" dirty="0">
                    <a:solidFill>
                      <a:srgbClr val="000000"/>
                    </a:solidFill>
                    <a:latin typeface="Times New Roman" pitchFamily="18" charset="0"/>
                    <a:cs typeface="Times New Roman" pitchFamily="18" charset="0"/>
                  </a:rPr>
                  <a:t>Assume :</a:t>
                </a:r>
              </a:p>
              <a:p>
                <a:pPr marL="0" indent="0" algn="ctr">
                  <a:buNone/>
                </a:pPr>
                <a14:m>
                  <m:oMath xmlns:m="http://schemas.openxmlformats.org/officeDocument/2006/math">
                    <m:r>
                      <a:rPr lang="en-US" altLang="zh-TW" sz="2800" b="0" i="1" smtClean="0">
                        <a:solidFill>
                          <a:srgbClr val="000000"/>
                        </a:solidFill>
                        <a:latin typeface="Cambria Math" panose="02040503050406030204" pitchFamily="18" charset="0"/>
                        <a:cs typeface="Times New Roman" pitchFamily="18" charset="0"/>
                      </a:rPr>
                      <m:t>𝑥</m:t>
                    </m:r>
                    <m:d>
                      <m:dPr>
                        <m:ctrlPr>
                          <a:rPr lang="en-US" altLang="zh-TW" sz="2800" b="0" i="1" smtClean="0">
                            <a:solidFill>
                              <a:srgbClr val="000000"/>
                            </a:solidFill>
                            <a:latin typeface="Cambria Math" panose="02040503050406030204" pitchFamily="18" charset="0"/>
                            <a:cs typeface="Times New Roman" pitchFamily="18" charset="0"/>
                          </a:rPr>
                        </m:ctrlPr>
                      </m:dPr>
                      <m:e>
                        <m:r>
                          <a:rPr lang="en-US" altLang="zh-TW" sz="2800" b="0" i="1" smtClean="0">
                            <a:solidFill>
                              <a:srgbClr val="000000"/>
                            </a:solidFill>
                            <a:latin typeface="Cambria Math" panose="02040503050406030204" pitchFamily="18" charset="0"/>
                            <a:cs typeface="Times New Roman" pitchFamily="18" charset="0"/>
                          </a:rPr>
                          <m:t>𝑡</m:t>
                        </m:r>
                      </m:e>
                    </m:d>
                    <m:groupChr>
                      <m:groupChrPr>
                        <m:chr m:val="↔"/>
                        <m:vertJc m:val="bot"/>
                        <m:ctrlPr>
                          <a:rPr lang="en-US" altLang="zh-TW" sz="2800" b="0" i="1" smtClean="0">
                            <a:solidFill>
                              <a:srgbClr val="000000"/>
                            </a:solidFill>
                            <a:latin typeface="Cambria Math" panose="02040503050406030204" pitchFamily="18" charset="0"/>
                            <a:cs typeface="Times New Roman" pitchFamily="18" charset="0"/>
                          </a:rPr>
                        </m:ctrlPr>
                      </m:groupChrPr>
                      <m:e>
                        <m:r>
                          <m:rPr>
                            <m:brk m:alnAt="2"/>
                          </m:rPr>
                          <a:rPr lang="en-US" altLang="zh-TW" sz="2800" b="0" i="1" smtClean="0">
                            <a:solidFill>
                              <a:srgbClr val="000000"/>
                            </a:solidFill>
                            <a:latin typeface="Cambria Math" panose="02040503050406030204" pitchFamily="18" charset="0"/>
                            <a:cs typeface="Times New Roman" pitchFamily="18" charset="0"/>
                          </a:rPr>
                          <m:t>𝐹</m:t>
                        </m:r>
                        <m:r>
                          <a:rPr lang="en-US" altLang="zh-TW" sz="2800" b="0" i="1" smtClean="0">
                            <a:solidFill>
                              <a:srgbClr val="000000"/>
                            </a:solidFill>
                            <a:latin typeface="Cambria Math" panose="02040503050406030204" pitchFamily="18" charset="0"/>
                            <a:cs typeface="Times New Roman" pitchFamily="18" charset="0"/>
                          </a:rPr>
                          <m:t>𝑆</m:t>
                        </m:r>
                      </m:e>
                    </m:groupChr>
                    <m:sSub>
                      <m:sSubPr>
                        <m:ctrlPr>
                          <a:rPr lang="en-US" altLang="zh-TW" sz="2800" b="0" i="1" smtClean="0">
                            <a:solidFill>
                              <a:srgbClr val="000000"/>
                            </a:solidFill>
                            <a:latin typeface="Cambria Math" panose="02040503050406030204" pitchFamily="18" charset="0"/>
                            <a:cs typeface="Times New Roman" pitchFamily="18" charset="0"/>
                          </a:rPr>
                        </m:ctrlPr>
                      </m:sSubPr>
                      <m:e>
                        <m:r>
                          <a:rPr lang="en-US" altLang="zh-TW" sz="2800" b="0" i="1" smtClean="0">
                            <a:solidFill>
                              <a:srgbClr val="000000"/>
                            </a:solidFill>
                            <a:latin typeface="Cambria Math" panose="02040503050406030204" pitchFamily="18" charset="0"/>
                            <a:cs typeface="Times New Roman" pitchFamily="18" charset="0"/>
                          </a:rPr>
                          <m:t>𝑎</m:t>
                        </m:r>
                      </m:e>
                      <m:sub>
                        <m:r>
                          <a:rPr lang="en-US" altLang="zh-TW" sz="2800" b="0" i="1" smtClean="0">
                            <a:solidFill>
                              <a:srgbClr val="000000"/>
                            </a:solidFill>
                            <a:latin typeface="Cambria Math" panose="02040503050406030204" pitchFamily="18" charset="0"/>
                            <a:cs typeface="Times New Roman" pitchFamily="18" charset="0"/>
                          </a:rPr>
                          <m:t>𝑘</m:t>
                        </m:r>
                      </m:sub>
                    </m:sSub>
                    <m:r>
                      <a:rPr lang="en-US" altLang="zh-TW" sz="2800" b="0" i="1" smtClean="0">
                        <a:solidFill>
                          <a:srgbClr val="000000"/>
                        </a:solidFill>
                        <a:latin typeface="Cambria Math" panose="02040503050406030204" pitchFamily="18" charset="0"/>
                        <a:cs typeface="Times New Roman" pitchFamily="18" charset="0"/>
                      </a:rPr>
                      <m:t>, </m:t>
                    </m:r>
                    <m:r>
                      <m:rPr>
                        <m:sty m:val="p"/>
                      </m:rPr>
                      <a:rPr lang="en-US" altLang="zh-TW" sz="2800" b="0" i="0" smtClean="0">
                        <a:solidFill>
                          <a:srgbClr val="000000"/>
                        </a:solidFill>
                        <a:latin typeface="Cambria Math" panose="02040503050406030204" pitchFamily="18" charset="0"/>
                        <a:cs typeface="Times New Roman" pitchFamily="18" charset="0"/>
                      </a:rPr>
                      <m:t>y</m:t>
                    </m:r>
                    <m:r>
                      <a:rPr lang="en-US" altLang="zh-TW" sz="2800" i="1">
                        <a:solidFill>
                          <a:srgbClr val="000000"/>
                        </a:solidFill>
                        <a:latin typeface="Cambria Math" panose="02040503050406030204" pitchFamily="18" charset="0"/>
                        <a:cs typeface="Times New Roman" pitchFamily="18" charset="0"/>
                      </a:rPr>
                      <m:t>(</m:t>
                    </m:r>
                    <m:r>
                      <a:rPr lang="en-US" altLang="zh-TW" sz="2800" i="1">
                        <a:solidFill>
                          <a:srgbClr val="000000"/>
                        </a:solidFill>
                        <a:latin typeface="Cambria Math" panose="02040503050406030204" pitchFamily="18" charset="0"/>
                        <a:cs typeface="Times New Roman" pitchFamily="18" charset="0"/>
                      </a:rPr>
                      <m:t>𝑡</m:t>
                    </m:r>
                    <m:r>
                      <a:rPr lang="en-US" altLang="zh-TW" sz="2800" i="1">
                        <a:solidFill>
                          <a:srgbClr val="000000"/>
                        </a:solidFill>
                        <a:latin typeface="Cambria Math" panose="02040503050406030204" pitchFamily="18" charset="0"/>
                        <a:cs typeface="Times New Roman" pitchFamily="18" charset="0"/>
                      </a:rPr>
                      <m:t>)</m:t>
                    </m:r>
                    <m:groupChr>
                      <m:groupChrPr>
                        <m:chr m:val="↔"/>
                        <m:vertJc m:val="bot"/>
                        <m:ctrlPr>
                          <a:rPr lang="en-US" altLang="zh-TW" sz="2800" i="1">
                            <a:solidFill>
                              <a:srgbClr val="000000"/>
                            </a:solidFill>
                            <a:latin typeface="Cambria Math" panose="02040503050406030204" pitchFamily="18" charset="0"/>
                            <a:cs typeface="Times New Roman" pitchFamily="18" charset="0"/>
                          </a:rPr>
                        </m:ctrlPr>
                      </m:groupChrPr>
                      <m:e>
                        <m:r>
                          <m:rPr>
                            <m:brk m:alnAt="2"/>
                          </m:rPr>
                          <a:rPr lang="en-US" altLang="zh-TW" sz="2800" i="1">
                            <a:solidFill>
                              <a:srgbClr val="000000"/>
                            </a:solidFill>
                            <a:latin typeface="Cambria Math" panose="02040503050406030204" pitchFamily="18" charset="0"/>
                            <a:cs typeface="Times New Roman" pitchFamily="18" charset="0"/>
                          </a:rPr>
                          <m:t>𝐹</m:t>
                        </m:r>
                        <m:r>
                          <a:rPr lang="en-US" altLang="zh-TW" sz="2800" i="1">
                            <a:solidFill>
                              <a:srgbClr val="000000"/>
                            </a:solidFill>
                            <a:latin typeface="Cambria Math" panose="02040503050406030204" pitchFamily="18" charset="0"/>
                            <a:cs typeface="Times New Roman" pitchFamily="18" charset="0"/>
                          </a:rPr>
                          <m:t>𝑆</m:t>
                        </m:r>
                      </m:e>
                    </m:groupChr>
                    <m:sSub>
                      <m:sSubPr>
                        <m:ctrlPr>
                          <a:rPr lang="en-US" altLang="zh-TW" sz="2800" i="1">
                            <a:solidFill>
                              <a:srgbClr val="000000"/>
                            </a:solidFill>
                            <a:latin typeface="Cambria Math" panose="02040503050406030204" pitchFamily="18" charset="0"/>
                            <a:cs typeface="Times New Roman" pitchFamily="18" charset="0"/>
                          </a:rPr>
                        </m:ctrlPr>
                      </m:sSubPr>
                      <m:e>
                        <m:r>
                          <a:rPr lang="en-US" altLang="zh-TW" sz="2800" b="0" i="1" smtClean="0">
                            <a:solidFill>
                              <a:srgbClr val="000000"/>
                            </a:solidFill>
                            <a:latin typeface="Cambria Math" panose="02040503050406030204" pitchFamily="18" charset="0"/>
                            <a:cs typeface="Times New Roman" pitchFamily="18" charset="0"/>
                          </a:rPr>
                          <m:t>𝑏</m:t>
                        </m:r>
                      </m:e>
                      <m:sub>
                        <m:r>
                          <a:rPr lang="en-US" altLang="zh-TW" sz="2800" i="1">
                            <a:solidFill>
                              <a:srgbClr val="000000"/>
                            </a:solidFill>
                            <a:latin typeface="Cambria Math" panose="02040503050406030204" pitchFamily="18" charset="0"/>
                            <a:cs typeface="Times New Roman" pitchFamily="18" charset="0"/>
                          </a:rPr>
                          <m:t>𝑘</m:t>
                        </m:r>
                      </m:sub>
                    </m:sSub>
                  </m:oMath>
                </a14:m>
                <a:r>
                  <a:rPr lang="en-US" altLang="zh-TW" sz="2800" dirty="0">
                    <a:solidFill>
                      <a:srgbClr val="000000"/>
                    </a:solidFill>
                    <a:latin typeface="Times New Roman" pitchFamily="18" charset="0"/>
                    <a:cs typeface="Times New Roman" pitchFamily="18" charset="0"/>
                  </a:rPr>
                  <a:t>,</a:t>
                </a:r>
              </a:p>
              <a:p>
                <a:pPr marL="0" indent="0" algn="ctr">
                  <a:buNone/>
                </a:pPr>
                <a:endParaRPr lang="en-US" altLang="zh-TW" sz="2800" dirty="0">
                  <a:solidFill>
                    <a:srgbClr val="000000"/>
                  </a:solidFill>
                  <a:latin typeface="Times New Roman" pitchFamily="18" charset="0"/>
                  <a:cs typeface="Times New Roman" pitchFamily="18" charset="0"/>
                </a:endParaRPr>
              </a:p>
              <a:p>
                <a:pPr marL="0" indent="0">
                  <a:buNone/>
                </a:pPr>
                <a:r>
                  <a:rPr lang="en-US" altLang="zh-TW" sz="2800" dirty="0">
                    <a:solidFill>
                      <a:srgbClr val="000000"/>
                    </a:solidFill>
                    <a:latin typeface="Times New Roman" pitchFamily="18" charset="0"/>
                    <a:cs typeface="Times New Roman" pitchFamily="18" charset="0"/>
                  </a:rPr>
                  <a:t>Then:</a:t>
                </a:r>
              </a:p>
              <a:p>
                <a:pPr marL="0" indent="0" algn="ctr">
                  <a:buNone/>
                </a:pPr>
                <a:r>
                  <a:rPr lang="en-US" altLang="zh-TW" sz="2800" dirty="0">
                    <a:solidFill>
                      <a:srgbClr val="000000"/>
                    </a:solidFill>
                    <a:latin typeface="Times New Roman" pitchFamily="18" charset="0"/>
                    <a:cs typeface="Times New Roman" pitchFamily="18" charset="0"/>
                  </a:rPr>
                  <a:t> </a:t>
                </a:r>
                <a14:m>
                  <m:oMath xmlns:m="http://schemas.openxmlformats.org/officeDocument/2006/math">
                    <m:r>
                      <m:rPr>
                        <m:sty m:val="p"/>
                      </m:rPr>
                      <a:rPr lang="en-US" altLang="zh-TW" sz="2800" b="0" i="0" smtClean="0">
                        <a:solidFill>
                          <a:srgbClr val="000000"/>
                        </a:solidFill>
                        <a:latin typeface="Cambria Math" panose="02040503050406030204" pitchFamily="18" charset="0"/>
                        <a:cs typeface="Times New Roman" pitchFamily="18" charset="0"/>
                      </a:rPr>
                      <m:t>Ax</m:t>
                    </m:r>
                    <m:d>
                      <m:dPr>
                        <m:ctrlPr>
                          <a:rPr lang="en-US" altLang="zh-TW" sz="2800" b="0" i="1">
                            <a:solidFill>
                              <a:srgbClr val="000000"/>
                            </a:solidFill>
                            <a:latin typeface="Cambria Math" panose="02040503050406030204" pitchFamily="18" charset="0"/>
                            <a:cs typeface="Times New Roman" pitchFamily="18" charset="0"/>
                          </a:rPr>
                        </m:ctrlPr>
                      </m:dPr>
                      <m:e>
                        <m:r>
                          <a:rPr lang="en-US" altLang="zh-TW" sz="2800" i="1">
                            <a:solidFill>
                              <a:srgbClr val="000000"/>
                            </a:solidFill>
                            <a:latin typeface="Cambria Math" panose="02040503050406030204" pitchFamily="18" charset="0"/>
                            <a:cs typeface="Times New Roman" pitchFamily="18" charset="0"/>
                          </a:rPr>
                          <m:t>𝑡</m:t>
                        </m:r>
                      </m:e>
                    </m:d>
                    <m:r>
                      <a:rPr lang="en-US" altLang="zh-TW" sz="2800" b="0" i="1" smtClean="0">
                        <a:solidFill>
                          <a:srgbClr val="000000"/>
                        </a:solidFill>
                        <a:latin typeface="Cambria Math" panose="02040503050406030204" pitchFamily="18" charset="0"/>
                        <a:cs typeface="Times New Roman" pitchFamily="18" charset="0"/>
                      </a:rPr>
                      <m:t>+</m:t>
                    </m:r>
                    <m:r>
                      <a:rPr lang="en-US" altLang="zh-TW" sz="2800" b="0" i="1" smtClean="0">
                        <a:solidFill>
                          <a:srgbClr val="000000"/>
                        </a:solidFill>
                        <a:latin typeface="Cambria Math" panose="02040503050406030204" pitchFamily="18" charset="0"/>
                        <a:cs typeface="Times New Roman" pitchFamily="18" charset="0"/>
                      </a:rPr>
                      <m:t>𝐵𝑦</m:t>
                    </m:r>
                    <m:d>
                      <m:dPr>
                        <m:ctrlPr>
                          <a:rPr lang="en-US" altLang="zh-TW" sz="2800" b="0" i="1" smtClean="0">
                            <a:solidFill>
                              <a:srgbClr val="000000"/>
                            </a:solidFill>
                            <a:latin typeface="Cambria Math" panose="02040503050406030204" pitchFamily="18" charset="0"/>
                            <a:cs typeface="Times New Roman" pitchFamily="18" charset="0"/>
                          </a:rPr>
                        </m:ctrlPr>
                      </m:dPr>
                      <m:e>
                        <m:r>
                          <a:rPr lang="en-US" altLang="zh-TW" sz="2800" b="0" i="1" smtClean="0">
                            <a:solidFill>
                              <a:srgbClr val="000000"/>
                            </a:solidFill>
                            <a:latin typeface="Cambria Math" panose="02040503050406030204" pitchFamily="18" charset="0"/>
                            <a:cs typeface="Times New Roman" pitchFamily="18" charset="0"/>
                          </a:rPr>
                          <m:t>𝑡</m:t>
                        </m:r>
                      </m:e>
                    </m:d>
                    <m:groupChr>
                      <m:groupChrPr>
                        <m:chr m:val="↔"/>
                        <m:vertJc m:val="bot"/>
                        <m:ctrlPr>
                          <a:rPr lang="en-US" altLang="zh-TW" sz="2800" i="1">
                            <a:solidFill>
                              <a:srgbClr val="000000"/>
                            </a:solidFill>
                            <a:latin typeface="Cambria Math" panose="02040503050406030204" pitchFamily="18" charset="0"/>
                            <a:cs typeface="Times New Roman" pitchFamily="18" charset="0"/>
                          </a:rPr>
                        </m:ctrlPr>
                      </m:groupChrPr>
                      <m:e>
                        <m:r>
                          <m:rPr>
                            <m:brk m:alnAt="2"/>
                          </m:rPr>
                          <a:rPr lang="en-US" altLang="zh-TW" sz="2800" i="1">
                            <a:solidFill>
                              <a:srgbClr val="000000"/>
                            </a:solidFill>
                            <a:latin typeface="Cambria Math" panose="02040503050406030204" pitchFamily="18" charset="0"/>
                            <a:cs typeface="Times New Roman" pitchFamily="18" charset="0"/>
                          </a:rPr>
                          <m:t>𝐹</m:t>
                        </m:r>
                        <m:r>
                          <a:rPr lang="en-US" altLang="zh-TW" sz="2800" i="1">
                            <a:solidFill>
                              <a:srgbClr val="000000"/>
                            </a:solidFill>
                            <a:latin typeface="Cambria Math" panose="02040503050406030204" pitchFamily="18" charset="0"/>
                            <a:cs typeface="Times New Roman" pitchFamily="18" charset="0"/>
                          </a:rPr>
                          <m:t>𝑆</m:t>
                        </m:r>
                      </m:e>
                    </m:groupChr>
                    <m:r>
                      <a:rPr lang="en-US" altLang="zh-TW" sz="2800" b="0" i="1" smtClean="0">
                        <a:solidFill>
                          <a:srgbClr val="000000"/>
                        </a:solidFill>
                        <a:latin typeface="Cambria Math" panose="02040503050406030204" pitchFamily="18" charset="0"/>
                        <a:cs typeface="Times New Roman" pitchFamily="18" charset="0"/>
                      </a:rPr>
                      <m:t>𝐴</m:t>
                    </m:r>
                    <m:sSub>
                      <m:sSubPr>
                        <m:ctrlPr>
                          <a:rPr lang="en-US" altLang="zh-TW" sz="2800" i="1">
                            <a:solidFill>
                              <a:srgbClr val="000000"/>
                            </a:solidFill>
                            <a:latin typeface="Cambria Math" panose="02040503050406030204" pitchFamily="18" charset="0"/>
                            <a:cs typeface="Times New Roman" pitchFamily="18" charset="0"/>
                          </a:rPr>
                        </m:ctrlPr>
                      </m:sSubPr>
                      <m:e>
                        <m:r>
                          <a:rPr lang="en-US" altLang="zh-TW" sz="2800" b="0" i="1" smtClean="0">
                            <a:solidFill>
                              <a:srgbClr val="000000"/>
                            </a:solidFill>
                            <a:latin typeface="Cambria Math" panose="02040503050406030204" pitchFamily="18" charset="0"/>
                            <a:cs typeface="Times New Roman" pitchFamily="18" charset="0"/>
                          </a:rPr>
                          <m:t>𝑎</m:t>
                        </m:r>
                      </m:e>
                      <m:sub>
                        <m:r>
                          <a:rPr lang="en-US" altLang="zh-TW" sz="2800" i="1">
                            <a:solidFill>
                              <a:srgbClr val="000000"/>
                            </a:solidFill>
                            <a:latin typeface="Cambria Math" panose="02040503050406030204" pitchFamily="18" charset="0"/>
                            <a:cs typeface="Times New Roman" pitchFamily="18" charset="0"/>
                          </a:rPr>
                          <m:t>𝑘</m:t>
                        </m:r>
                      </m:sub>
                    </m:sSub>
                    <m:r>
                      <a:rPr lang="en-US" altLang="zh-TW" sz="2800" b="0" i="1" smtClean="0">
                        <a:solidFill>
                          <a:srgbClr val="000000"/>
                        </a:solidFill>
                        <a:latin typeface="Cambria Math" panose="02040503050406030204" pitchFamily="18" charset="0"/>
                        <a:cs typeface="Times New Roman" pitchFamily="18" charset="0"/>
                      </a:rPr>
                      <m:t>+</m:t>
                    </m:r>
                    <m:r>
                      <a:rPr lang="en-US" altLang="zh-TW" sz="2800" b="0" i="1" smtClean="0">
                        <a:solidFill>
                          <a:srgbClr val="000000"/>
                        </a:solidFill>
                        <a:latin typeface="Cambria Math" panose="02040503050406030204" pitchFamily="18" charset="0"/>
                        <a:cs typeface="Times New Roman" pitchFamily="18" charset="0"/>
                      </a:rPr>
                      <m:t>𝐵</m:t>
                    </m:r>
                    <m:sSub>
                      <m:sSubPr>
                        <m:ctrlPr>
                          <a:rPr lang="en-US" altLang="zh-TW" sz="2800" i="1">
                            <a:solidFill>
                              <a:srgbClr val="000000"/>
                            </a:solidFill>
                            <a:latin typeface="Cambria Math" panose="02040503050406030204" pitchFamily="18" charset="0"/>
                            <a:cs typeface="Times New Roman" pitchFamily="18" charset="0"/>
                          </a:rPr>
                        </m:ctrlPr>
                      </m:sSubPr>
                      <m:e>
                        <m:r>
                          <a:rPr lang="en-US" altLang="zh-TW" sz="2800" i="1">
                            <a:solidFill>
                              <a:srgbClr val="000000"/>
                            </a:solidFill>
                            <a:latin typeface="Cambria Math" panose="02040503050406030204" pitchFamily="18" charset="0"/>
                            <a:cs typeface="Times New Roman" pitchFamily="18" charset="0"/>
                          </a:rPr>
                          <m:t>𝑏</m:t>
                        </m:r>
                      </m:e>
                      <m:sub>
                        <m:r>
                          <a:rPr lang="en-US" altLang="zh-TW" sz="2800" i="1">
                            <a:solidFill>
                              <a:srgbClr val="000000"/>
                            </a:solidFill>
                            <a:latin typeface="Cambria Math" panose="02040503050406030204" pitchFamily="18" charset="0"/>
                            <a:cs typeface="Times New Roman" pitchFamily="18" charset="0"/>
                          </a:rPr>
                          <m:t>𝑘</m:t>
                        </m:r>
                      </m:sub>
                    </m:sSub>
                  </m:oMath>
                </a14:m>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r>
                  <a:rPr lang="en-US" altLang="zh-CN" sz="2800" i="1" dirty="0">
                    <a:solidFill>
                      <a:schemeClr val="tx1"/>
                    </a:solidFill>
                    <a:latin typeface="Times New Roman" panose="02020603050405020304" pitchFamily="18" charset="0"/>
                    <a:cs typeface="Times New Roman" panose="02020603050405020304" pitchFamily="18" charset="0"/>
                  </a:rPr>
                  <a:t> </a:t>
                </a: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chemeClr val="tx1"/>
                  </a:solidFill>
                  <a:latin typeface="Times New Roman" panose="02020603050405020304" pitchFamily="18" charset="0"/>
                  <a:cs typeface="Times New Roman" panose="02020603050405020304" pitchFamily="18" charset="0"/>
                </a:endParaRPr>
              </a:p>
              <a:p>
                <a:pPr>
                  <a:buFont typeface="Arial" panose="020B0604020202020204" pitchFamily="34" charset="0"/>
                  <a:buChar char="•"/>
                </a:pPr>
                <a:endParaRPr lang="en-US" altLang="zh-TW"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dirty="0">
                  <a:solidFill>
                    <a:srgbClr val="000000"/>
                  </a:solidFill>
                  <a:latin typeface="Times New Roman" pitchFamily="18" charset="0"/>
                  <a:cs typeface="Times New Roman" pitchFamily="18" charset="0"/>
                </a:endParaRPr>
              </a:p>
              <a:p>
                <a:pPr marL="0" indent="0">
                  <a:buNone/>
                </a:pPr>
                <a:endParaRPr lang="en-US" altLang="zh-CN"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kumimoji="0" lang="zh-TW" altLang="en-US" sz="2800" dirty="0">
                  <a:solidFill>
                    <a:srgbClr val="000000"/>
                  </a:solidFill>
                  <a:latin typeface="Times New Roman" pitchFamily="18" charset="0"/>
                  <a:cs typeface="Times New Roman" pitchFamily="18" charset="0"/>
                </a:endParaRPr>
              </a:p>
              <a:p>
                <a:pPr marL="0" indent="0">
                  <a:buNone/>
                </a:pPr>
                <a:endParaRPr lang="en-US" altLang="zh-CN" sz="2800" dirty="0">
                  <a:solidFill>
                    <a:schemeClr val="tx1"/>
                  </a:solidFill>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endParaRPr lang="en-US" altLang="zh-CN"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CN" sz="2800" dirty="0">
                  <a:solidFill>
                    <a:schemeClr val="tx1"/>
                  </a:solidFill>
                  <a:latin typeface="Times New Roman" panose="02020603050405020304" pitchFamily="18" charset="0"/>
                  <a:cs typeface="Times New Roman" panose="02020603050405020304" pitchFamily="18" charset="0"/>
                </a:endParaRPr>
              </a:p>
            </p:txBody>
          </p:sp>
        </mc:Choice>
        <mc:Fallback>
          <p:sp>
            <p:nvSpPr>
              <p:cNvPr id="3" name="内容占位符 2">
                <a:extLst>
                  <a:ext uri="{FF2B5EF4-FFF2-40B4-BE49-F238E27FC236}">
                    <a16:creationId xmlns:a16="http://schemas.microsoft.com/office/drawing/2014/main" id="{4540E06A-412C-CE41-9E57-121FB374F2B8}"/>
                  </a:ext>
                </a:extLst>
              </p:cNvPr>
              <p:cNvSpPr>
                <a:spLocks noGrp="1" noRot="1" noChangeAspect="1" noMove="1" noResize="1" noEditPoints="1" noAdjustHandles="1" noChangeArrowheads="1" noChangeShapeType="1" noTextEdit="1"/>
              </p:cNvSpPr>
              <p:nvPr>
                <p:ph idx="1"/>
              </p:nvPr>
            </p:nvSpPr>
            <p:spPr>
              <a:xfrm>
                <a:off x="479376" y="1112869"/>
                <a:ext cx="11418776" cy="5302221"/>
              </a:xfrm>
              <a:blipFill>
                <a:blip r:embed="rId3"/>
                <a:stretch>
                  <a:fillRect l="-1922" t="-2417"/>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id="{85E636C3-A315-5A44-AEB6-E49847757912}"/>
              </a:ext>
            </a:extLst>
          </p:cNvPr>
          <p:cNvSpPr>
            <a:spLocks noGrp="1"/>
          </p:cNvSpPr>
          <p:nvPr>
            <p:ph type="sldNum" sz="quarter" idx="12"/>
          </p:nvPr>
        </p:nvSpPr>
        <p:spPr/>
        <p:txBody>
          <a:bodyPr/>
          <a:lstStyle/>
          <a:p>
            <a:fld id="{89DB14B3-731A-4352-BC82-B1993596BD11}" type="slidenum">
              <a:rPr lang="zh-CN" altLang="en-US" smtClean="0"/>
              <a:pPr/>
              <a:t>54</a:t>
            </a:fld>
            <a:endParaRPr lang="zh-CN" altLang="en-US" dirty="0"/>
          </a:p>
        </p:txBody>
      </p:sp>
    </p:spTree>
    <p:extLst>
      <p:ext uri="{BB962C8B-B14F-4D97-AF65-F5344CB8AC3E}">
        <p14:creationId xmlns:p14="http://schemas.microsoft.com/office/powerpoint/2010/main" val="2967776309"/>
      </p:ext>
    </p:extLst>
  </p:cSld>
  <p:clrMapOvr>
    <a:masterClrMapping/>
  </p:clrMapOvr>
  <p:transition spd="med">
    <p:cut/>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25C303-6879-D547-8125-F07718E64B38}"/>
              </a:ext>
            </a:extLst>
          </p:cNvPr>
          <p:cNvSpPr>
            <a:spLocks noGrp="1"/>
          </p:cNvSpPr>
          <p:nvPr>
            <p:ph type="title"/>
          </p:nvPr>
        </p:nvSpPr>
        <p:spPr>
          <a:xfrm>
            <a:off x="660400" y="228602"/>
            <a:ext cx="10657633" cy="784225"/>
          </a:xfrm>
        </p:spPr>
        <p:txBody>
          <a:bodyPr/>
          <a:lstStyle/>
          <a:p>
            <a:r>
              <a:rPr lang="en-US" altLang="zh-CN" sz="3200" dirty="0">
                <a:solidFill>
                  <a:schemeClr val="tx1"/>
                </a:solidFill>
                <a:latin typeface="Times New Roman" panose="02020603050405020304" pitchFamily="18" charset="0"/>
                <a:cs typeface="Times New Roman" panose="02020603050405020304" pitchFamily="18" charset="0"/>
              </a:rPr>
              <a:t>Fourier Series Properties</a:t>
            </a:r>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4540E06A-412C-CE41-9E57-121FB374F2B8}"/>
                  </a:ext>
                </a:extLst>
              </p:cNvPr>
              <p:cNvSpPr>
                <a:spLocks noGrp="1"/>
              </p:cNvSpPr>
              <p:nvPr>
                <p:ph idx="1"/>
              </p:nvPr>
            </p:nvSpPr>
            <p:spPr>
              <a:xfrm>
                <a:off x="479376" y="1112869"/>
                <a:ext cx="11418776" cy="5302221"/>
              </a:xfrm>
            </p:spPr>
            <p:txBody>
              <a:bodyPr/>
              <a:lstStyle/>
              <a:p>
                <a:pPr marL="0" indent="0">
                  <a:buNone/>
                </a:pPr>
                <a:r>
                  <a:rPr lang="en-US" altLang="zh-TW" sz="2800" b="1" dirty="0">
                    <a:solidFill>
                      <a:srgbClr val="000000"/>
                    </a:solidFill>
                    <a:latin typeface="Times New Roman" pitchFamily="18" charset="0"/>
                    <a:cs typeface="Times New Roman" pitchFamily="18" charset="0"/>
                  </a:rPr>
                  <a:t>Time shift  </a:t>
                </a:r>
                <a:r>
                  <a:rPr lang="zh-CN" altLang="en-US" sz="2800" b="1" dirty="0">
                    <a:solidFill>
                      <a:srgbClr val="000000"/>
                    </a:solidFill>
                    <a:latin typeface="Times New Roman" pitchFamily="18" charset="0"/>
                    <a:cs typeface="Times New Roman" pitchFamily="18" charset="0"/>
                  </a:rPr>
                  <a:t>时间变换</a:t>
                </a:r>
                <a:endParaRPr lang="en-US" altLang="zh-TW" sz="2800" dirty="0">
                  <a:solidFill>
                    <a:srgbClr val="000000"/>
                  </a:solidFill>
                  <a:latin typeface="Times New Roman" pitchFamily="18" charset="0"/>
                  <a:cs typeface="Times New Roman" pitchFamily="18" charset="0"/>
                </a:endParaRPr>
              </a:p>
              <a:p>
                <a:pPr marL="0" indent="0">
                  <a:buNone/>
                </a:pPr>
                <a:r>
                  <a:rPr lang="en-US" altLang="zh-TW" sz="2800" dirty="0">
                    <a:solidFill>
                      <a:srgbClr val="000000"/>
                    </a:solidFill>
                    <a:latin typeface="Times New Roman" pitchFamily="18" charset="0"/>
                    <a:cs typeface="Times New Roman" pitchFamily="18" charset="0"/>
                  </a:rPr>
                  <a:t>Assume :</a:t>
                </a:r>
              </a:p>
              <a:p>
                <a:pPr marL="0" indent="0" algn="ctr">
                  <a:buNone/>
                </a:pPr>
                <a14:m>
                  <m:oMathPara xmlns:m="http://schemas.openxmlformats.org/officeDocument/2006/math">
                    <m:oMathParaPr>
                      <m:jc m:val="centerGroup"/>
                    </m:oMathParaPr>
                    <m:oMath xmlns:m="http://schemas.openxmlformats.org/officeDocument/2006/math">
                      <m:r>
                        <a:rPr lang="en-US" altLang="zh-TW" sz="2800" b="0" i="1" smtClean="0">
                          <a:solidFill>
                            <a:srgbClr val="000000"/>
                          </a:solidFill>
                          <a:latin typeface="Cambria Math" panose="02040503050406030204" pitchFamily="18" charset="0"/>
                          <a:cs typeface="Times New Roman" pitchFamily="18" charset="0"/>
                        </a:rPr>
                        <m:t>𝑥</m:t>
                      </m:r>
                      <m:d>
                        <m:dPr>
                          <m:ctrlPr>
                            <a:rPr lang="en-US" altLang="zh-TW" sz="2800" b="0" i="1" smtClean="0">
                              <a:solidFill>
                                <a:srgbClr val="000000"/>
                              </a:solidFill>
                              <a:latin typeface="Cambria Math" panose="02040503050406030204" pitchFamily="18" charset="0"/>
                              <a:cs typeface="Times New Roman" pitchFamily="18" charset="0"/>
                            </a:rPr>
                          </m:ctrlPr>
                        </m:dPr>
                        <m:e>
                          <m:r>
                            <a:rPr lang="en-US" altLang="zh-TW" sz="2800" b="0" i="1" smtClean="0">
                              <a:solidFill>
                                <a:srgbClr val="000000"/>
                              </a:solidFill>
                              <a:latin typeface="Cambria Math" panose="02040503050406030204" pitchFamily="18" charset="0"/>
                              <a:cs typeface="Times New Roman" pitchFamily="18" charset="0"/>
                            </a:rPr>
                            <m:t>𝑡</m:t>
                          </m:r>
                        </m:e>
                      </m:d>
                      <m:groupChr>
                        <m:groupChrPr>
                          <m:chr m:val="↔"/>
                          <m:vertJc m:val="bot"/>
                          <m:ctrlPr>
                            <a:rPr lang="en-US" altLang="zh-TW" sz="2800" b="0" i="1" smtClean="0">
                              <a:solidFill>
                                <a:srgbClr val="000000"/>
                              </a:solidFill>
                              <a:latin typeface="Cambria Math" panose="02040503050406030204" pitchFamily="18" charset="0"/>
                              <a:cs typeface="Times New Roman" pitchFamily="18" charset="0"/>
                            </a:rPr>
                          </m:ctrlPr>
                        </m:groupChrPr>
                        <m:e>
                          <m:r>
                            <m:rPr>
                              <m:brk m:alnAt="2"/>
                            </m:rPr>
                            <a:rPr lang="en-US" altLang="zh-TW" sz="2800" b="0" i="1" smtClean="0">
                              <a:solidFill>
                                <a:srgbClr val="000000"/>
                              </a:solidFill>
                              <a:latin typeface="Cambria Math" panose="02040503050406030204" pitchFamily="18" charset="0"/>
                              <a:cs typeface="Times New Roman" pitchFamily="18" charset="0"/>
                            </a:rPr>
                            <m:t>𝐹</m:t>
                          </m:r>
                          <m:r>
                            <a:rPr lang="en-US" altLang="zh-TW" sz="2800" b="0" i="1" smtClean="0">
                              <a:solidFill>
                                <a:srgbClr val="000000"/>
                              </a:solidFill>
                              <a:latin typeface="Cambria Math" panose="02040503050406030204" pitchFamily="18" charset="0"/>
                              <a:cs typeface="Times New Roman" pitchFamily="18" charset="0"/>
                            </a:rPr>
                            <m:t>𝑆</m:t>
                          </m:r>
                        </m:e>
                      </m:groupChr>
                      <m:sSub>
                        <m:sSubPr>
                          <m:ctrlPr>
                            <a:rPr lang="en-US" altLang="zh-TW" sz="2800" b="0" i="1" smtClean="0">
                              <a:solidFill>
                                <a:srgbClr val="000000"/>
                              </a:solidFill>
                              <a:latin typeface="Cambria Math" panose="02040503050406030204" pitchFamily="18" charset="0"/>
                              <a:cs typeface="Times New Roman" pitchFamily="18" charset="0"/>
                            </a:rPr>
                          </m:ctrlPr>
                        </m:sSubPr>
                        <m:e>
                          <m:r>
                            <a:rPr lang="en-US" altLang="zh-TW" sz="2800" b="0" i="1" smtClean="0">
                              <a:solidFill>
                                <a:srgbClr val="000000"/>
                              </a:solidFill>
                              <a:latin typeface="Cambria Math" panose="02040503050406030204" pitchFamily="18" charset="0"/>
                              <a:cs typeface="Times New Roman" pitchFamily="18" charset="0"/>
                            </a:rPr>
                            <m:t>𝑎</m:t>
                          </m:r>
                        </m:e>
                        <m:sub>
                          <m:r>
                            <a:rPr lang="en-US" altLang="zh-TW" sz="2800" b="0" i="1" smtClean="0">
                              <a:solidFill>
                                <a:srgbClr val="000000"/>
                              </a:solidFill>
                              <a:latin typeface="Cambria Math" panose="02040503050406030204" pitchFamily="18" charset="0"/>
                              <a:cs typeface="Times New Roman" pitchFamily="18" charset="0"/>
                            </a:rPr>
                            <m:t>𝑘</m:t>
                          </m:r>
                        </m:sub>
                      </m:sSub>
                      <m:r>
                        <a:rPr lang="en-US" altLang="zh-TW" sz="2800" b="0" i="1" smtClean="0">
                          <a:solidFill>
                            <a:srgbClr val="000000"/>
                          </a:solidFill>
                          <a:latin typeface="Cambria Math" panose="02040503050406030204" pitchFamily="18" charset="0"/>
                          <a:cs typeface="Times New Roman" pitchFamily="18" charset="0"/>
                        </a:rPr>
                        <m:t>, </m:t>
                      </m:r>
                      <m:r>
                        <a:rPr lang="en-US" altLang="zh-TW" sz="2800" b="0" i="1" smtClean="0">
                          <a:solidFill>
                            <a:srgbClr val="000000"/>
                          </a:solidFill>
                          <a:latin typeface="Cambria Math" panose="02040503050406030204" pitchFamily="18" charset="0"/>
                          <a:cs typeface="Times New Roman" pitchFamily="18" charset="0"/>
                        </a:rPr>
                        <m:t>𝑦</m:t>
                      </m:r>
                      <m:d>
                        <m:dPr>
                          <m:ctrlPr>
                            <a:rPr lang="en-US" altLang="zh-TW" sz="2800" b="0" i="1" smtClean="0">
                              <a:solidFill>
                                <a:srgbClr val="000000"/>
                              </a:solidFill>
                              <a:latin typeface="Cambria Math" panose="02040503050406030204" pitchFamily="18" charset="0"/>
                              <a:cs typeface="Times New Roman" pitchFamily="18" charset="0"/>
                            </a:rPr>
                          </m:ctrlPr>
                        </m:dPr>
                        <m:e>
                          <m:r>
                            <a:rPr lang="en-US" altLang="zh-TW" sz="2800" b="0" i="1" smtClean="0">
                              <a:solidFill>
                                <a:srgbClr val="000000"/>
                              </a:solidFill>
                              <a:latin typeface="Cambria Math" panose="02040503050406030204" pitchFamily="18" charset="0"/>
                              <a:cs typeface="Times New Roman" pitchFamily="18" charset="0"/>
                            </a:rPr>
                            <m:t>𝑡</m:t>
                          </m:r>
                        </m:e>
                      </m:d>
                      <m:r>
                        <a:rPr lang="en-US" altLang="zh-TW" sz="2800" b="0" i="1" smtClean="0">
                          <a:solidFill>
                            <a:srgbClr val="000000"/>
                          </a:solidFill>
                          <a:latin typeface="Cambria Math" panose="02040503050406030204" pitchFamily="18" charset="0"/>
                          <a:cs typeface="Times New Roman" pitchFamily="18" charset="0"/>
                        </a:rPr>
                        <m:t>=</m:t>
                      </m:r>
                      <m:r>
                        <a:rPr lang="en-US" altLang="zh-TW" sz="2800" b="0" i="1" smtClean="0">
                          <a:solidFill>
                            <a:srgbClr val="000000"/>
                          </a:solidFill>
                          <a:latin typeface="Cambria Math" panose="02040503050406030204" pitchFamily="18" charset="0"/>
                          <a:cs typeface="Times New Roman" pitchFamily="18" charset="0"/>
                        </a:rPr>
                        <m:t>𝑥</m:t>
                      </m:r>
                      <m:r>
                        <a:rPr lang="en-US" altLang="zh-TW" sz="2800" b="0" i="1" smtClean="0">
                          <a:solidFill>
                            <a:srgbClr val="000000"/>
                          </a:solidFill>
                          <a:latin typeface="Cambria Math" panose="02040503050406030204" pitchFamily="18" charset="0"/>
                          <a:cs typeface="Times New Roman" pitchFamily="18" charset="0"/>
                        </a:rPr>
                        <m:t>(</m:t>
                      </m:r>
                      <m:r>
                        <a:rPr lang="en-US" altLang="zh-TW" sz="2800" b="0" i="1" smtClean="0">
                          <a:solidFill>
                            <a:srgbClr val="000000"/>
                          </a:solidFill>
                          <a:latin typeface="Cambria Math" panose="02040503050406030204" pitchFamily="18" charset="0"/>
                          <a:cs typeface="Times New Roman" pitchFamily="18" charset="0"/>
                        </a:rPr>
                        <m:t>𝑡</m:t>
                      </m:r>
                      <m:r>
                        <a:rPr lang="en-US" altLang="zh-TW" sz="2800" b="0" i="1" smtClean="0">
                          <a:solidFill>
                            <a:srgbClr val="000000"/>
                          </a:solidFill>
                          <a:latin typeface="Cambria Math" panose="02040503050406030204" pitchFamily="18" charset="0"/>
                          <a:cs typeface="Times New Roman" pitchFamily="18" charset="0"/>
                        </a:rPr>
                        <m:t>−</m:t>
                      </m:r>
                      <m:sSub>
                        <m:sSubPr>
                          <m:ctrlPr>
                            <a:rPr lang="en-US" altLang="zh-TW" sz="2800" b="0" i="1" smtClean="0">
                              <a:solidFill>
                                <a:srgbClr val="000000"/>
                              </a:solidFill>
                              <a:latin typeface="Cambria Math" panose="02040503050406030204" pitchFamily="18" charset="0"/>
                              <a:cs typeface="Times New Roman" pitchFamily="18" charset="0"/>
                            </a:rPr>
                          </m:ctrlPr>
                        </m:sSubPr>
                        <m:e>
                          <m:r>
                            <a:rPr lang="en-US" altLang="zh-TW" sz="2800" b="0" i="1" smtClean="0">
                              <a:solidFill>
                                <a:srgbClr val="000000"/>
                              </a:solidFill>
                              <a:latin typeface="Cambria Math" panose="02040503050406030204" pitchFamily="18" charset="0"/>
                              <a:cs typeface="Times New Roman" pitchFamily="18" charset="0"/>
                            </a:rPr>
                            <m:t>𝑡</m:t>
                          </m:r>
                        </m:e>
                        <m:sub>
                          <m:r>
                            <a:rPr lang="en-US" altLang="zh-TW" sz="2800" b="0" i="1" smtClean="0">
                              <a:solidFill>
                                <a:srgbClr val="000000"/>
                              </a:solidFill>
                              <a:latin typeface="Cambria Math" panose="02040503050406030204" pitchFamily="18" charset="0"/>
                              <a:cs typeface="Times New Roman" pitchFamily="18" charset="0"/>
                            </a:rPr>
                            <m:t>0</m:t>
                          </m:r>
                        </m:sub>
                      </m:sSub>
                      <m:r>
                        <a:rPr lang="en-US" altLang="zh-TW" sz="2800" b="0" i="1" smtClean="0">
                          <a:solidFill>
                            <a:srgbClr val="000000"/>
                          </a:solidFill>
                          <a:latin typeface="Cambria Math" panose="02040503050406030204" pitchFamily="18" charset="0"/>
                          <a:cs typeface="Times New Roman" pitchFamily="18" charset="0"/>
                        </a:rPr>
                        <m:t>)</m:t>
                      </m:r>
                      <m:groupChr>
                        <m:groupChrPr>
                          <m:chr m:val="↔"/>
                          <m:vertJc m:val="bot"/>
                          <m:ctrlPr>
                            <a:rPr lang="en-US" altLang="zh-TW" sz="2800" i="1">
                              <a:solidFill>
                                <a:srgbClr val="000000"/>
                              </a:solidFill>
                              <a:latin typeface="Cambria Math" panose="02040503050406030204" pitchFamily="18" charset="0"/>
                              <a:cs typeface="Times New Roman" pitchFamily="18" charset="0"/>
                            </a:rPr>
                          </m:ctrlPr>
                        </m:groupChrPr>
                        <m:e>
                          <m:r>
                            <m:rPr>
                              <m:brk m:alnAt="2"/>
                            </m:rPr>
                            <a:rPr lang="en-US" altLang="zh-TW" sz="2800" i="1">
                              <a:solidFill>
                                <a:srgbClr val="000000"/>
                              </a:solidFill>
                              <a:latin typeface="Cambria Math" panose="02040503050406030204" pitchFamily="18" charset="0"/>
                              <a:cs typeface="Times New Roman" pitchFamily="18" charset="0"/>
                            </a:rPr>
                            <m:t>𝐹</m:t>
                          </m:r>
                          <m:r>
                            <a:rPr lang="en-US" altLang="zh-TW" sz="2800" i="1">
                              <a:solidFill>
                                <a:srgbClr val="000000"/>
                              </a:solidFill>
                              <a:latin typeface="Cambria Math" panose="02040503050406030204" pitchFamily="18" charset="0"/>
                              <a:cs typeface="Times New Roman" pitchFamily="18" charset="0"/>
                            </a:rPr>
                            <m:t>𝑆</m:t>
                          </m:r>
                        </m:e>
                      </m:groupChr>
                      <m:sSub>
                        <m:sSubPr>
                          <m:ctrlPr>
                            <a:rPr lang="en-US" altLang="zh-TW" sz="2800" i="1">
                              <a:solidFill>
                                <a:srgbClr val="000000"/>
                              </a:solidFill>
                              <a:latin typeface="Cambria Math" panose="02040503050406030204" pitchFamily="18" charset="0"/>
                              <a:cs typeface="Times New Roman" pitchFamily="18" charset="0"/>
                            </a:rPr>
                          </m:ctrlPr>
                        </m:sSubPr>
                        <m:e>
                          <m:r>
                            <a:rPr lang="en-US" altLang="zh-TW" sz="2800" b="0" i="1" smtClean="0">
                              <a:solidFill>
                                <a:srgbClr val="000000"/>
                              </a:solidFill>
                              <a:latin typeface="Cambria Math" panose="02040503050406030204" pitchFamily="18" charset="0"/>
                              <a:cs typeface="Times New Roman" pitchFamily="18" charset="0"/>
                            </a:rPr>
                            <m:t>𝑏</m:t>
                          </m:r>
                        </m:e>
                        <m:sub>
                          <m:r>
                            <a:rPr lang="en-US" altLang="zh-TW" sz="2800" i="1">
                              <a:solidFill>
                                <a:srgbClr val="000000"/>
                              </a:solidFill>
                              <a:latin typeface="Cambria Math" panose="02040503050406030204" pitchFamily="18" charset="0"/>
                              <a:cs typeface="Times New Roman" pitchFamily="18" charset="0"/>
                            </a:rPr>
                            <m:t>𝑘</m:t>
                          </m:r>
                        </m:sub>
                      </m:sSub>
                    </m:oMath>
                  </m:oMathPara>
                </a14:m>
                <a:endParaRPr lang="en-US" altLang="zh-TW" sz="2800" dirty="0">
                  <a:solidFill>
                    <a:srgbClr val="000000"/>
                  </a:solidFill>
                  <a:latin typeface="Times New Roman" pitchFamily="18" charset="0"/>
                  <a:cs typeface="Times New Roman" pitchFamily="18" charset="0"/>
                </a:endParaRPr>
              </a:p>
              <a:p>
                <a:pPr marL="0" indent="0">
                  <a:buNone/>
                </a:pPr>
                <a:r>
                  <a:rPr lang="en-US" altLang="zh-TW" sz="2800" dirty="0">
                    <a:solidFill>
                      <a:srgbClr val="000000"/>
                    </a:solidFill>
                    <a:latin typeface="Times New Roman" pitchFamily="18" charset="0"/>
                    <a:cs typeface="Times New Roman" pitchFamily="18" charset="0"/>
                  </a:rPr>
                  <a:t>Then:</a:t>
                </a:r>
              </a:p>
              <a:p>
                <a:pPr marL="0" indent="0" algn="ctr">
                  <a:buNone/>
                </a:pPr>
                <a:r>
                  <a:rPr lang="en-US" altLang="zh-TW" sz="2800" dirty="0">
                    <a:solidFill>
                      <a:srgbClr val="000000"/>
                    </a:solidFill>
                    <a:latin typeface="Times New Roman" pitchFamily="18" charset="0"/>
                    <a:cs typeface="Times New Roman" pitchFamily="18" charset="0"/>
                  </a:rPr>
                  <a:t> </a:t>
                </a:r>
                <a14:m>
                  <m:oMath xmlns:m="http://schemas.openxmlformats.org/officeDocument/2006/math">
                    <m:sSub>
                      <m:sSubPr>
                        <m:ctrlPr>
                          <a:rPr lang="en-US" altLang="zh-TW" sz="2800" b="0" i="1" smtClean="0">
                            <a:solidFill>
                              <a:srgbClr val="FF0000"/>
                            </a:solidFill>
                            <a:latin typeface="Cambria Math" panose="02040503050406030204" pitchFamily="18" charset="0"/>
                            <a:cs typeface="Times New Roman" pitchFamily="18" charset="0"/>
                          </a:rPr>
                        </m:ctrlPr>
                      </m:sSubPr>
                      <m:e>
                        <m:r>
                          <a:rPr lang="en-US" altLang="zh-TW" sz="2800" b="0" i="1" smtClean="0">
                            <a:solidFill>
                              <a:srgbClr val="FF0000"/>
                            </a:solidFill>
                            <a:latin typeface="Cambria Math" panose="02040503050406030204" pitchFamily="18" charset="0"/>
                            <a:cs typeface="Times New Roman" pitchFamily="18" charset="0"/>
                          </a:rPr>
                          <m:t>𝑏</m:t>
                        </m:r>
                      </m:e>
                      <m:sub>
                        <m:r>
                          <a:rPr lang="en-US" altLang="zh-TW" sz="2800" b="0" i="1" smtClean="0">
                            <a:solidFill>
                              <a:srgbClr val="FF0000"/>
                            </a:solidFill>
                            <a:latin typeface="Cambria Math" panose="02040503050406030204" pitchFamily="18" charset="0"/>
                            <a:cs typeface="Times New Roman" pitchFamily="18" charset="0"/>
                          </a:rPr>
                          <m:t>𝑘</m:t>
                        </m:r>
                      </m:sub>
                    </m:sSub>
                    <m:r>
                      <a:rPr lang="en-US" altLang="zh-TW" sz="2800" b="0" i="1" smtClean="0">
                        <a:solidFill>
                          <a:srgbClr val="000000"/>
                        </a:solidFill>
                        <a:latin typeface="Cambria Math" panose="02040503050406030204" pitchFamily="18" charset="0"/>
                        <a:cs typeface="Times New Roman" pitchFamily="18" charset="0"/>
                      </a:rPr>
                      <m:t>=</m:t>
                    </m:r>
                    <m:f>
                      <m:fPr>
                        <m:ctrlPr>
                          <a:rPr lang="en-US" altLang="zh-TW" sz="2800" i="1" smtClean="0">
                            <a:solidFill>
                              <a:schemeClr val="tx1"/>
                            </a:solidFill>
                            <a:latin typeface="Cambria Math" panose="02040503050406030204" pitchFamily="18" charset="0"/>
                            <a:cs typeface="Times New Roman" pitchFamily="18" charset="0"/>
                          </a:rPr>
                        </m:ctrlPr>
                      </m:fPr>
                      <m:num>
                        <m:r>
                          <a:rPr lang="en-US" altLang="zh-TW" sz="2800" i="1">
                            <a:solidFill>
                              <a:schemeClr val="tx1"/>
                            </a:solidFill>
                            <a:latin typeface="Cambria Math" panose="02040503050406030204" pitchFamily="18" charset="0"/>
                            <a:cs typeface="Times New Roman" pitchFamily="18" charset="0"/>
                          </a:rPr>
                          <m:t>1</m:t>
                        </m:r>
                      </m:num>
                      <m:den>
                        <m:r>
                          <a:rPr lang="en-US" altLang="zh-TW" sz="2800" i="1">
                            <a:solidFill>
                              <a:schemeClr val="tx1"/>
                            </a:solidFill>
                            <a:latin typeface="Cambria Math" panose="02040503050406030204" pitchFamily="18" charset="0"/>
                            <a:cs typeface="Times New Roman" pitchFamily="18" charset="0"/>
                          </a:rPr>
                          <m:t>𝑇</m:t>
                        </m:r>
                      </m:den>
                    </m:f>
                    <m:nary>
                      <m:naryPr>
                        <m:ctrlPr>
                          <a:rPr lang="en-US" altLang="zh-TW" sz="2800" i="1">
                            <a:solidFill>
                              <a:schemeClr val="tx1"/>
                            </a:solidFill>
                            <a:latin typeface="Cambria Math" panose="02040503050406030204" pitchFamily="18" charset="0"/>
                            <a:cs typeface="Times New Roman" pitchFamily="18" charset="0"/>
                          </a:rPr>
                        </m:ctrlPr>
                      </m:naryPr>
                      <m:sub>
                        <m:r>
                          <m:rPr>
                            <m:brk m:alnAt="23"/>
                          </m:rPr>
                          <a:rPr lang="en-US" altLang="zh-TW" sz="2800" i="1">
                            <a:solidFill>
                              <a:schemeClr val="tx1"/>
                            </a:solidFill>
                            <a:latin typeface="Cambria Math" panose="02040503050406030204" pitchFamily="18" charset="0"/>
                            <a:cs typeface="Times New Roman" pitchFamily="18" charset="0"/>
                          </a:rPr>
                          <m:t>0</m:t>
                        </m:r>
                      </m:sub>
                      <m:sup>
                        <m:r>
                          <a:rPr lang="en-US" altLang="zh-TW" sz="2800" i="1">
                            <a:solidFill>
                              <a:schemeClr val="tx1"/>
                            </a:solidFill>
                            <a:latin typeface="Cambria Math" panose="02040503050406030204" pitchFamily="18" charset="0"/>
                            <a:cs typeface="Times New Roman" pitchFamily="18" charset="0"/>
                          </a:rPr>
                          <m:t>𝑇</m:t>
                        </m:r>
                      </m:sup>
                      <m:e>
                        <m:r>
                          <a:rPr lang="en-US" altLang="zh-TW" sz="2800" i="1">
                            <a:solidFill>
                              <a:schemeClr val="tx1"/>
                            </a:solidFill>
                            <a:latin typeface="Cambria Math"/>
                            <a:cs typeface="Times New Roman" pitchFamily="18" charset="0"/>
                          </a:rPr>
                          <m:t>𝑥</m:t>
                        </m:r>
                        <m:d>
                          <m:dPr>
                            <m:ctrlPr>
                              <a:rPr lang="en-US" altLang="zh-TW" sz="2800" i="1">
                                <a:solidFill>
                                  <a:schemeClr val="tx1"/>
                                </a:solidFill>
                                <a:latin typeface="Cambria Math" panose="02040503050406030204" pitchFamily="18" charset="0"/>
                                <a:cs typeface="Times New Roman" pitchFamily="18" charset="0"/>
                              </a:rPr>
                            </m:ctrlPr>
                          </m:dPr>
                          <m:e>
                            <m:r>
                              <a:rPr lang="en-US" altLang="zh-TW" sz="2800" i="1">
                                <a:solidFill>
                                  <a:schemeClr val="tx1"/>
                                </a:solidFill>
                                <a:latin typeface="Cambria Math"/>
                                <a:cs typeface="Times New Roman" pitchFamily="18" charset="0"/>
                              </a:rPr>
                              <m:t>𝑡</m:t>
                            </m:r>
                            <m:r>
                              <a:rPr lang="en-US" altLang="zh-TW" sz="2800" b="0" i="1" smtClean="0">
                                <a:solidFill>
                                  <a:schemeClr val="tx1"/>
                                </a:solidFill>
                                <a:latin typeface="Cambria Math" panose="02040503050406030204" pitchFamily="18" charset="0"/>
                                <a:cs typeface="Times New Roman" pitchFamily="18" charset="0"/>
                              </a:rPr>
                              <m:t>−</m:t>
                            </m:r>
                            <m:sSub>
                              <m:sSubPr>
                                <m:ctrlPr>
                                  <a:rPr lang="en-US" altLang="zh-TW" sz="2800" b="0" i="1" smtClean="0">
                                    <a:solidFill>
                                      <a:schemeClr val="tx1"/>
                                    </a:solidFill>
                                    <a:latin typeface="Cambria Math" panose="02040503050406030204" pitchFamily="18" charset="0"/>
                                    <a:cs typeface="Times New Roman" pitchFamily="18" charset="0"/>
                                  </a:rPr>
                                </m:ctrlPr>
                              </m:sSubPr>
                              <m:e>
                                <m:r>
                                  <a:rPr lang="en-US" altLang="zh-TW" sz="2800" b="0" i="1" smtClean="0">
                                    <a:solidFill>
                                      <a:schemeClr val="tx1"/>
                                    </a:solidFill>
                                    <a:latin typeface="Cambria Math" panose="02040503050406030204" pitchFamily="18" charset="0"/>
                                    <a:cs typeface="Times New Roman" pitchFamily="18" charset="0"/>
                                  </a:rPr>
                                  <m:t>𝑡</m:t>
                                </m:r>
                              </m:e>
                              <m:sub>
                                <m:r>
                                  <a:rPr lang="en-US" altLang="zh-TW" sz="2800" b="0" i="1" smtClean="0">
                                    <a:solidFill>
                                      <a:schemeClr val="tx1"/>
                                    </a:solidFill>
                                    <a:latin typeface="Cambria Math" panose="02040503050406030204" pitchFamily="18" charset="0"/>
                                    <a:cs typeface="Times New Roman" pitchFamily="18" charset="0"/>
                                  </a:rPr>
                                  <m:t>0</m:t>
                                </m:r>
                              </m:sub>
                            </m:sSub>
                          </m:e>
                        </m:d>
                        <m:sSup>
                          <m:sSupPr>
                            <m:ctrlPr>
                              <a:rPr lang="en-US" altLang="zh-CN" sz="2800" i="1">
                                <a:solidFill>
                                  <a:schemeClr val="tx1"/>
                                </a:solidFill>
                                <a:latin typeface="Cambria Math" panose="02040503050406030204" pitchFamily="18" charset="0"/>
                                <a:cs typeface="Times New Roman" panose="02020603050405020304" pitchFamily="18" charset="0"/>
                              </a:rPr>
                            </m:ctrlPr>
                          </m:sSupPr>
                          <m:e>
                            <m:r>
                              <a:rPr lang="en-US" altLang="zh-CN" sz="2800" i="1">
                                <a:solidFill>
                                  <a:schemeClr val="tx1"/>
                                </a:solidFill>
                                <a:latin typeface="Cambria Math" panose="02040503050406030204" pitchFamily="18" charset="0"/>
                                <a:cs typeface="Times New Roman" panose="02020603050405020304" pitchFamily="18" charset="0"/>
                              </a:rPr>
                              <m:t>𝑒</m:t>
                            </m:r>
                          </m:e>
                          <m:sup>
                            <m:r>
                              <a:rPr lang="en-US" altLang="zh-CN" sz="2800" i="1">
                                <a:solidFill>
                                  <a:schemeClr val="tx1"/>
                                </a:solidFill>
                                <a:latin typeface="Cambria Math" panose="02040503050406030204" pitchFamily="18" charset="0"/>
                                <a:cs typeface="Times New Roman" panose="02020603050405020304" pitchFamily="18" charset="0"/>
                              </a:rPr>
                              <m:t>−</m:t>
                            </m:r>
                            <m:r>
                              <a:rPr lang="en-US" altLang="zh-CN" sz="2800" i="1">
                                <a:solidFill>
                                  <a:schemeClr val="tx1"/>
                                </a:solidFill>
                                <a:latin typeface="Cambria Math" panose="02040503050406030204" pitchFamily="18" charset="0"/>
                                <a:cs typeface="Times New Roman" panose="02020603050405020304" pitchFamily="18" charset="0"/>
                              </a:rPr>
                              <m:t>𝑗𝑘</m:t>
                            </m:r>
                            <m:sSub>
                              <m:sSubPr>
                                <m:ctrlPr>
                                  <a:rPr lang="en-US" altLang="zh-CN" sz="2800" i="1">
                                    <a:solidFill>
                                      <a:schemeClr val="tx1"/>
                                    </a:solidFill>
                                    <a:latin typeface="Cambria Math" panose="02040503050406030204" pitchFamily="18" charset="0"/>
                                    <a:cs typeface="Times New Roman" panose="02020603050405020304" pitchFamily="18" charset="0"/>
                                  </a:rPr>
                                </m:ctrlPr>
                              </m:sSubPr>
                              <m:e>
                                <m:r>
                                  <a:rPr lang="zh-CN" altLang="en-US" sz="2800" i="1">
                                    <a:solidFill>
                                      <a:schemeClr val="tx1"/>
                                    </a:solidFill>
                                    <a:latin typeface="Cambria Math" panose="02040503050406030204" pitchFamily="18" charset="0"/>
                                    <a:cs typeface="Times New Roman" panose="02020603050405020304" pitchFamily="18" charset="0"/>
                                  </a:rPr>
                                  <m:t>𝜔</m:t>
                                </m:r>
                              </m:e>
                              <m:sub>
                                <m:r>
                                  <a:rPr lang="en-US" altLang="zh-CN" sz="2800" i="1">
                                    <a:solidFill>
                                      <a:schemeClr val="tx1"/>
                                    </a:solidFill>
                                    <a:latin typeface="Cambria Math" panose="02040503050406030204" pitchFamily="18" charset="0"/>
                                    <a:cs typeface="Times New Roman" panose="02020603050405020304" pitchFamily="18" charset="0"/>
                                  </a:rPr>
                                  <m:t>0</m:t>
                                </m:r>
                              </m:sub>
                            </m:sSub>
                            <m:r>
                              <a:rPr lang="en-US" altLang="zh-CN" sz="2800" i="1">
                                <a:solidFill>
                                  <a:schemeClr val="tx1"/>
                                </a:solidFill>
                                <a:latin typeface="Cambria Math" panose="02040503050406030204" pitchFamily="18" charset="0"/>
                                <a:cs typeface="Times New Roman" panose="02020603050405020304" pitchFamily="18" charset="0"/>
                              </a:rPr>
                              <m:t>𝑡</m:t>
                            </m:r>
                          </m:sup>
                        </m:sSup>
                        <m:r>
                          <a:rPr lang="en-US" altLang="zh-CN" sz="2800" i="1">
                            <a:solidFill>
                              <a:schemeClr val="tx1"/>
                            </a:solidFill>
                            <a:latin typeface="Cambria Math" panose="02040503050406030204" pitchFamily="18" charset="0"/>
                            <a:cs typeface="Times New Roman" panose="02020603050405020304" pitchFamily="18" charset="0"/>
                          </a:rPr>
                          <m:t>𝑑𝑡</m:t>
                        </m:r>
                      </m:e>
                    </m:nary>
                  </m:oMath>
                </a14:m>
                <a:endParaRPr lang="en-US" altLang="zh-TW" sz="2800" dirty="0">
                  <a:solidFill>
                    <a:srgbClr val="000000"/>
                  </a:solidFill>
                  <a:latin typeface="Times New Roman" pitchFamily="18" charset="0"/>
                  <a:cs typeface="Times New Roman" pitchFamily="18" charset="0"/>
                </a:endParaRPr>
              </a:p>
              <a:p>
                <a:pPr marL="0" indent="0" algn="ctr">
                  <a:buNone/>
                </a:pPr>
                <a:endParaRPr lang="en-US" altLang="zh-TW" sz="2800" dirty="0">
                  <a:solidFill>
                    <a:srgbClr val="000000"/>
                  </a:solidFill>
                  <a:latin typeface="Times New Roman" pitchFamily="18" charset="0"/>
                  <a:cs typeface="Times New Roman" pitchFamily="18" charset="0"/>
                </a:endParaRPr>
              </a:p>
              <a:p>
                <a:pPr marL="0" indent="0" algn="ctr">
                  <a:buNone/>
                </a:pPr>
                <a14:m>
                  <m:oMathPara xmlns:m="http://schemas.openxmlformats.org/officeDocument/2006/math">
                    <m:oMathParaPr>
                      <m:jc m:val="centerGroup"/>
                    </m:oMathParaPr>
                    <m:oMath xmlns:m="http://schemas.openxmlformats.org/officeDocument/2006/math">
                      <m:r>
                        <a:rPr lang="en-US" altLang="zh-CN" sz="2800" b="0" i="1" smtClean="0">
                          <a:solidFill>
                            <a:schemeClr val="tx1"/>
                          </a:solidFill>
                          <a:latin typeface="Cambria Math" panose="02040503050406030204" pitchFamily="18" charset="0"/>
                          <a:cs typeface="Times New Roman" panose="02020603050405020304" pitchFamily="18" charset="0"/>
                        </a:rPr>
                        <m:t>=</m:t>
                      </m:r>
                      <m:f>
                        <m:fPr>
                          <m:ctrlPr>
                            <a:rPr lang="en-US" altLang="zh-TW" sz="2800" i="1">
                              <a:solidFill>
                                <a:schemeClr val="tx1"/>
                              </a:solidFill>
                              <a:latin typeface="Cambria Math" panose="02040503050406030204" pitchFamily="18" charset="0"/>
                              <a:cs typeface="Times New Roman" pitchFamily="18" charset="0"/>
                            </a:rPr>
                          </m:ctrlPr>
                        </m:fPr>
                        <m:num>
                          <m:r>
                            <a:rPr lang="en-US" altLang="zh-TW" sz="2800" i="1">
                              <a:solidFill>
                                <a:schemeClr val="tx1"/>
                              </a:solidFill>
                              <a:latin typeface="Cambria Math" panose="02040503050406030204" pitchFamily="18" charset="0"/>
                              <a:cs typeface="Times New Roman" pitchFamily="18" charset="0"/>
                            </a:rPr>
                            <m:t>1</m:t>
                          </m:r>
                        </m:num>
                        <m:den>
                          <m:r>
                            <a:rPr lang="en-US" altLang="zh-TW" sz="2800" i="1">
                              <a:solidFill>
                                <a:schemeClr val="tx1"/>
                              </a:solidFill>
                              <a:latin typeface="Cambria Math" panose="02040503050406030204" pitchFamily="18" charset="0"/>
                              <a:cs typeface="Times New Roman" pitchFamily="18" charset="0"/>
                            </a:rPr>
                            <m:t>𝑇</m:t>
                          </m:r>
                        </m:den>
                      </m:f>
                      <m:nary>
                        <m:naryPr>
                          <m:ctrlPr>
                            <a:rPr lang="en-US" altLang="zh-TW" sz="2800" i="1">
                              <a:solidFill>
                                <a:schemeClr val="tx1"/>
                              </a:solidFill>
                              <a:latin typeface="Cambria Math" panose="02040503050406030204" pitchFamily="18" charset="0"/>
                              <a:cs typeface="Times New Roman" pitchFamily="18" charset="0"/>
                            </a:rPr>
                          </m:ctrlPr>
                        </m:naryPr>
                        <m:sub>
                          <m:r>
                            <m:rPr>
                              <m:brk m:alnAt="23"/>
                            </m:rPr>
                            <a:rPr lang="en-US" altLang="zh-TW" sz="2800" i="1">
                              <a:solidFill>
                                <a:schemeClr val="tx1"/>
                              </a:solidFill>
                              <a:latin typeface="Cambria Math" panose="02040503050406030204" pitchFamily="18" charset="0"/>
                              <a:cs typeface="Times New Roman" pitchFamily="18" charset="0"/>
                            </a:rPr>
                            <m:t>0</m:t>
                          </m:r>
                        </m:sub>
                        <m:sup>
                          <m:r>
                            <a:rPr lang="en-US" altLang="zh-TW" sz="2800" i="1">
                              <a:solidFill>
                                <a:schemeClr val="tx1"/>
                              </a:solidFill>
                              <a:latin typeface="Cambria Math" panose="02040503050406030204" pitchFamily="18" charset="0"/>
                              <a:cs typeface="Times New Roman" pitchFamily="18" charset="0"/>
                            </a:rPr>
                            <m:t>𝑇</m:t>
                          </m:r>
                        </m:sup>
                        <m:e>
                          <m:r>
                            <a:rPr lang="en-US" altLang="zh-TW" sz="2800" i="1">
                              <a:solidFill>
                                <a:schemeClr val="tx1"/>
                              </a:solidFill>
                              <a:latin typeface="Cambria Math"/>
                              <a:cs typeface="Times New Roman" pitchFamily="18" charset="0"/>
                            </a:rPr>
                            <m:t>𝑥</m:t>
                          </m:r>
                          <m:d>
                            <m:dPr>
                              <m:ctrlPr>
                                <a:rPr lang="en-US" altLang="zh-TW" sz="2800" i="1">
                                  <a:solidFill>
                                    <a:schemeClr val="tx1"/>
                                  </a:solidFill>
                                  <a:latin typeface="Cambria Math" panose="02040503050406030204" pitchFamily="18" charset="0"/>
                                  <a:cs typeface="Times New Roman" pitchFamily="18" charset="0"/>
                                </a:rPr>
                              </m:ctrlPr>
                            </m:dPr>
                            <m:e>
                              <m:r>
                                <a:rPr lang="en-US" altLang="zh-TW" sz="2800" i="1">
                                  <a:solidFill>
                                    <a:schemeClr val="tx1"/>
                                  </a:solidFill>
                                  <a:latin typeface="Cambria Math"/>
                                  <a:cs typeface="Times New Roman" pitchFamily="18" charset="0"/>
                                </a:rPr>
                                <m:t>𝑡</m:t>
                              </m:r>
                            </m:e>
                          </m:d>
                          <m:sSup>
                            <m:sSupPr>
                              <m:ctrlPr>
                                <a:rPr lang="en-US" altLang="zh-CN" sz="2800" i="1" smtClean="0">
                                  <a:solidFill>
                                    <a:schemeClr val="tx1"/>
                                  </a:solidFill>
                                  <a:latin typeface="Cambria Math" panose="02040503050406030204" pitchFamily="18" charset="0"/>
                                  <a:cs typeface="Times New Roman" panose="02020603050405020304" pitchFamily="18" charset="0"/>
                                </a:rPr>
                              </m:ctrlPr>
                            </m:sSupPr>
                            <m:e>
                              <m:r>
                                <a:rPr lang="en-US" altLang="zh-CN" sz="2800" i="1">
                                  <a:solidFill>
                                    <a:schemeClr val="tx1"/>
                                  </a:solidFill>
                                  <a:latin typeface="Cambria Math" panose="02040503050406030204" pitchFamily="18" charset="0"/>
                                  <a:cs typeface="Times New Roman" panose="02020603050405020304" pitchFamily="18" charset="0"/>
                                </a:rPr>
                                <m:t>𝑒</m:t>
                              </m:r>
                            </m:e>
                            <m:sup>
                              <m:r>
                                <a:rPr lang="en-US" altLang="zh-CN" sz="2800" i="1">
                                  <a:solidFill>
                                    <a:schemeClr val="tx1"/>
                                  </a:solidFill>
                                  <a:latin typeface="Cambria Math" panose="02040503050406030204" pitchFamily="18" charset="0"/>
                                  <a:cs typeface="Times New Roman" panose="02020603050405020304" pitchFamily="18" charset="0"/>
                                </a:rPr>
                                <m:t>−</m:t>
                              </m:r>
                              <m:r>
                                <a:rPr lang="en-US" altLang="zh-CN" sz="2800" i="1">
                                  <a:solidFill>
                                    <a:schemeClr val="tx1"/>
                                  </a:solidFill>
                                  <a:latin typeface="Cambria Math" panose="02040503050406030204" pitchFamily="18" charset="0"/>
                                  <a:cs typeface="Times New Roman" panose="02020603050405020304" pitchFamily="18" charset="0"/>
                                </a:rPr>
                                <m:t>𝑗𝑘</m:t>
                              </m:r>
                              <m:sSub>
                                <m:sSubPr>
                                  <m:ctrlPr>
                                    <a:rPr lang="en-US" altLang="zh-CN" sz="2800" i="1">
                                      <a:solidFill>
                                        <a:schemeClr val="tx1"/>
                                      </a:solidFill>
                                      <a:latin typeface="Cambria Math" panose="02040503050406030204" pitchFamily="18" charset="0"/>
                                      <a:cs typeface="Times New Roman" panose="02020603050405020304" pitchFamily="18" charset="0"/>
                                    </a:rPr>
                                  </m:ctrlPr>
                                </m:sSubPr>
                                <m:e>
                                  <m:r>
                                    <a:rPr lang="zh-CN" altLang="en-US" sz="2800" i="1">
                                      <a:solidFill>
                                        <a:schemeClr val="tx1"/>
                                      </a:solidFill>
                                      <a:latin typeface="Cambria Math" panose="02040503050406030204" pitchFamily="18" charset="0"/>
                                      <a:cs typeface="Times New Roman" panose="02020603050405020304" pitchFamily="18" charset="0"/>
                                    </a:rPr>
                                    <m:t>𝜔</m:t>
                                  </m:r>
                                </m:e>
                                <m:sub>
                                  <m:r>
                                    <a:rPr lang="en-US" altLang="zh-CN" sz="2800" i="1">
                                      <a:solidFill>
                                        <a:schemeClr val="tx1"/>
                                      </a:solidFill>
                                      <a:latin typeface="Cambria Math" panose="02040503050406030204" pitchFamily="18" charset="0"/>
                                      <a:cs typeface="Times New Roman" panose="02020603050405020304" pitchFamily="18" charset="0"/>
                                    </a:rPr>
                                    <m:t>0</m:t>
                                  </m:r>
                                </m:sub>
                              </m:sSub>
                              <m:r>
                                <a:rPr lang="en-US" altLang="zh-CN" sz="2800" i="1">
                                  <a:solidFill>
                                    <a:schemeClr val="tx1"/>
                                  </a:solidFill>
                                  <a:latin typeface="Cambria Math" panose="02040503050406030204" pitchFamily="18" charset="0"/>
                                  <a:cs typeface="Times New Roman" panose="02020603050405020304" pitchFamily="18" charset="0"/>
                                </a:rPr>
                                <m:t>𝑡</m:t>
                              </m:r>
                            </m:sup>
                          </m:sSup>
                          <m:sSup>
                            <m:sSupPr>
                              <m:ctrlPr>
                                <a:rPr lang="en-US" altLang="zh-CN" sz="2800" i="1">
                                  <a:solidFill>
                                    <a:schemeClr val="tx1"/>
                                  </a:solidFill>
                                  <a:latin typeface="Cambria Math" panose="02040503050406030204" pitchFamily="18" charset="0"/>
                                  <a:cs typeface="Times New Roman" panose="02020603050405020304" pitchFamily="18" charset="0"/>
                                </a:rPr>
                              </m:ctrlPr>
                            </m:sSupPr>
                            <m:e>
                              <m:r>
                                <a:rPr lang="en-US" altLang="zh-CN" sz="2800" i="1">
                                  <a:solidFill>
                                    <a:schemeClr val="tx1"/>
                                  </a:solidFill>
                                  <a:latin typeface="Cambria Math" panose="02040503050406030204" pitchFamily="18" charset="0"/>
                                  <a:cs typeface="Times New Roman" panose="02020603050405020304" pitchFamily="18" charset="0"/>
                                </a:rPr>
                                <m:t>𝑒</m:t>
                              </m:r>
                            </m:e>
                            <m:sup>
                              <m:r>
                                <a:rPr lang="en-US" altLang="zh-CN" sz="2800" i="1">
                                  <a:solidFill>
                                    <a:schemeClr val="tx1"/>
                                  </a:solidFill>
                                  <a:latin typeface="Cambria Math" panose="02040503050406030204" pitchFamily="18" charset="0"/>
                                  <a:cs typeface="Times New Roman" panose="02020603050405020304" pitchFamily="18" charset="0"/>
                                </a:rPr>
                                <m:t>−</m:t>
                              </m:r>
                              <m:r>
                                <a:rPr lang="en-US" altLang="zh-CN" sz="2800" i="1">
                                  <a:solidFill>
                                    <a:schemeClr val="tx1"/>
                                  </a:solidFill>
                                  <a:latin typeface="Cambria Math" panose="02040503050406030204" pitchFamily="18" charset="0"/>
                                  <a:cs typeface="Times New Roman" panose="02020603050405020304" pitchFamily="18" charset="0"/>
                                </a:rPr>
                                <m:t>𝑗𝑘</m:t>
                              </m:r>
                              <m:sSub>
                                <m:sSubPr>
                                  <m:ctrlPr>
                                    <a:rPr lang="en-US" altLang="zh-CN" sz="2800" i="1">
                                      <a:solidFill>
                                        <a:schemeClr val="tx1"/>
                                      </a:solidFill>
                                      <a:latin typeface="Cambria Math" panose="02040503050406030204" pitchFamily="18" charset="0"/>
                                      <a:cs typeface="Times New Roman" panose="02020603050405020304" pitchFamily="18" charset="0"/>
                                    </a:rPr>
                                  </m:ctrlPr>
                                </m:sSubPr>
                                <m:e>
                                  <m:r>
                                    <a:rPr lang="zh-CN" altLang="en-US" sz="2800" i="1">
                                      <a:solidFill>
                                        <a:schemeClr val="tx1"/>
                                      </a:solidFill>
                                      <a:latin typeface="Cambria Math" panose="02040503050406030204" pitchFamily="18" charset="0"/>
                                      <a:cs typeface="Times New Roman" panose="02020603050405020304" pitchFamily="18" charset="0"/>
                                    </a:rPr>
                                    <m:t>𝜔</m:t>
                                  </m:r>
                                </m:e>
                                <m:sub>
                                  <m:r>
                                    <a:rPr lang="en-US" altLang="zh-CN" sz="2800" i="1">
                                      <a:solidFill>
                                        <a:schemeClr val="tx1"/>
                                      </a:solidFill>
                                      <a:latin typeface="Cambria Math" panose="02040503050406030204" pitchFamily="18" charset="0"/>
                                      <a:cs typeface="Times New Roman" panose="02020603050405020304" pitchFamily="18" charset="0"/>
                                    </a:rPr>
                                    <m:t>0</m:t>
                                  </m:r>
                                </m:sub>
                              </m:sSub>
                              <m:sSub>
                                <m:sSubPr>
                                  <m:ctrlPr>
                                    <a:rPr lang="en-US" altLang="zh-CN" sz="2800" i="1" smtClean="0">
                                      <a:solidFill>
                                        <a:schemeClr val="tx1"/>
                                      </a:solidFill>
                                      <a:latin typeface="Cambria Math" panose="02040503050406030204" pitchFamily="18" charset="0"/>
                                      <a:cs typeface="Times New Roman" panose="02020603050405020304" pitchFamily="18" charset="0"/>
                                    </a:rPr>
                                  </m:ctrlPr>
                                </m:sSubPr>
                                <m:e>
                                  <m:r>
                                    <a:rPr lang="en-US" altLang="zh-CN" sz="2800" b="0" i="1" smtClean="0">
                                      <a:solidFill>
                                        <a:schemeClr val="tx1"/>
                                      </a:solidFill>
                                      <a:latin typeface="Cambria Math" panose="02040503050406030204" pitchFamily="18" charset="0"/>
                                      <a:cs typeface="Times New Roman" panose="02020603050405020304" pitchFamily="18" charset="0"/>
                                    </a:rPr>
                                    <m:t>𝑡</m:t>
                                  </m:r>
                                </m:e>
                                <m:sub>
                                  <m:r>
                                    <a:rPr lang="en-US" altLang="zh-CN" sz="2800" b="0" i="1" smtClean="0">
                                      <a:solidFill>
                                        <a:schemeClr val="tx1"/>
                                      </a:solidFill>
                                      <a:latin typeface="Cambria Math" panose="02040503050406030204" pitchFamily="18" charset="0"/>
                                      <a:cs typeface="Times New Roman" panose="02020603050405020304" pitchFamily="18" charset="0"/>
                                    </a:rPr>
                                    <m:t>0</m:t>
                                  </m:r>
                                </m:sub>
                              </m:sSub>
                            </m:sup>
                          </m:sSup>
                          <m:r>
                            <a:rPr lang="en-US" altLang="zh-CN" sz="2800" i="1">
                              <a:solidFill>
                                <a:schemeClr val="tx1"/>
                              </a:solidFill>
                              <a:latin typeface="Cambria Math" panose="02040503050406030204" pitchFamily="18" charset="0"/>
                              <a:cs typeface="Times New Roman" panose="02020603050405020304" pitchFamily="18" charset="0"/>
                            </a:rPr>
                            <m:t>𝑑𝑡</m:t>
                          </m:r>
                        </m:e>
                      </m:nary>
                      <m:r>
                        <a:rPr lang="en-US" altLang="zh-CN" sz="2800" b="0" i="1" smtClean="0">
                          <a:solidFill>
                            <a:schemeClr val="tx1"/>
                          </a:solidFill>
                          <a:latin typeface="Cambria Math" panose="02040503050406030204" pitchFamily="18" charset="0"/>
                          <a:cs typeface="Times New Roman" panose="02020603050405020304" pitchFamily="18" charset="0"/>
                        </a:rPr>
                        <m:t>=</m:t>
                      </m:r>
                      <m:sSub>
                        <m:sSubPr>
                          <m:ctrlPr>
                            <a:rPr lang="en-US" altLang="zh-CN" sz="2800" b="0" i="1" smtClean="0">
                              <a:solidFill>
                                <a:srgbClr val="FF0000"/>
                              </a:solidFill>
                              <a:latin typeface="Cambria Math" panose="02040503050406030204" pitchFamily="18" charset="0"/>
                              <a:cs typeface="Times New Roman" panose="02020603050405020304" pitchFamily="18" charset="0"/>
                            </a:rPr>
                          </m:ctrlPr>
                        </m:sSubPr>
                        <m:e>
                          <m:r>
                            <a:rPr lang="en-US" altLang="zh-CN" sz="2800" b="0" i="1" smtClean="0">
                              <a:solidFill>
                                <a:srgbClr val="FF0000"/>
                              </a:solidFill>
                              <a:latin typeface="Cambria Math" panose="02040503050406030204" pitchFamily="18" charset="0"/>
                              <a:cs typeface="Times New Roman" panose="02020603050405020304" pitchFamily="18" charset="0"/>
                            </a:rPr>
                            <m:t>𝑎</m:t>
                          </m:r>
                        </m:e>
                        <m:sub>
                          <m:r>
                            <a:rPr lang="en-US" altLang="zh-CN" sz="2800" b="0" i="1" smtClean="0">
                              <a:solidFill>
                                <a:srgbClr val="FF0000"/>
                              </a:solidFill>
                              <a:latin typeface="Cambria Math" panose="02040503050406030204" pitchFamily="18" charset="0"/>
                              <a:cs typeface="Times New Roman" panose="02020603050405020304" pitchFamily="18" charset="0"/>
                            </a:rPr>
                            <m:t>𝑘</m:t>
                          </m:r>
                        </m:sub>
                      </m:sSub>
                      <m:sSup>
                        <m:sSupPr>
                          <m:ctrlPr>
                            <a:rPr lang="en-US" altLang="zh-CN" sz="2800" i="1">
                              <a:solidFill>
                                <a:srgbClr val="FF0000"/>
                              </a:solidFill>
                              <a:latin typeface="Cambria Math" panose="02040503050406030204" pitchFamily="18" charset="0"/>
                              <a:cs typeface="Times New Roman" panose="02020603050405020304" pitchFamily="18" charset="0"/>
                            </a:rPr>
                          </m:ctrlPr>
                        </m:sSupPr>
                        <m:e>
                          <m:r>
                            <a:rPr lang="en-US" altLang="zh-CN" sz="2800" i="1">
                              <a:solidFill>
                                <a:srgbClr val="FF0000"/>
                              </a:solidFill>
                              <a:latin typeface="Cambria Math" panose="02040503050406030204" pitchFamily="18" charset="0"/>
                              <a:cs typeface="Times New Roman" panose="02020603050405020304" pitchFamily="18" charset="0"/>
                            </a:rPr>
                            <m:t>𝑒</m:t>
                          </m:r>
                        </m:e>
                        <m:sup>
                          <m:r>
                            <a:rPr lang="en-US" altLang="zh-CN" sz="2800" i="1">
                              <a:solidFill>
                                <a:srgbClr val="FF0000"/>
                              </a:solidFill>
                              <a:latin typeface="Cambria Math" panose="02040503050406030204" pitchFamily="18" charset="0"/>
                              <a:cs typeface="Times New Roman" panose="02020603050405020304" pitchFamily="18" charset="0"/>
                            </a:rPr>
                            <m:t>−</m:t>
                          </m:r>
                          <m:r>
                            <a:rPr lang="en-US" altLang="zh-CN" sz="2800" i="1">
                              <a:solidFill>
                                <a:srgbClr val="FF0000"/>
                              </a:solidFill>
                              <a:latin typeface="Cambria Math" panose="02040503050406030204" pitchFamily="18" charset="0"/>
                              <a:cs typeface="Times New Roman" panose="02020603050405020304" pitchFamily="18" charset="0"/>
                            </a:rPr>
                            <m:t>𝑗𝑘</m:t>
                          </m:r>
                          <m:sSub>
                            <m:sSubPr>
                              <m:ctrlPr>
                                <a:rPr lang="en-US" altLang="zh-CN" sz="2800" i="1">
                                  <a:solidFill>
                                    <a:srgbClr val="FF0000"/>
                                  </a:solidFill>
                                  <a:latin typeface="Cambria Math" panose="02040503050406030204" pitchFamily="18" charset="0"/>
                                  <a:cs typeface="Times New Roman" panose="02020603050405020304" pitchFamily="18" charset="0"/>
                                </a:rPr>
                              </m:ctrlPr>
                            </m:sSubPr>
                            <m:e>
                              <m:r>
                                <a:rPr lang="zh-CN" altLang="en-US" sz="2800" i="1">
                                  <a:solidFill>
                                    <a:srgbClr val="FF0000"/>
                                  </a:solidFill>
                                  <a:latin typeface="Cambria Math" panose="02040503050406030204" pitchFamily="18" charset="0"/>
                                  <a:cs typeface="Times New Roman" panose="02020603050405020304" pitchFamily="18" charset="0"/>
                                </a:rPr>
                                <m:t>𝜔</m:t>
                              </m:r>
                            </m:e>
                            <m:sub>
                              <m:r>
                                <a:rPr lang="en-US" altLang="zh-CN" sz="2800" i="1">
                                  <a:solidFill>
                                    <a:srgbClr val="FF0000"/>
                                  </a:solidFill>
                                  <a:latin typeface="Cambria Math" panose="02040503050406030204" pitchFamily="18" charset="0"/>
                                  <a:cs typeface="Times New Roman" panose="02020603050405020304" pitchFamily="18" charset="0"/>
                                </a:rPr>
                                <m:t>0</m:t>
                              </m:r>
                            </m:sub>
                          </m:sSub>
                          <m:sSub>
                            <m:sSubPr>
                              <m:ctrlPr>
                                <a:rPr lang="en-US" altLang="zh-CN" sz="2800" i="1">
                                  <a:solidFill>
                                    <a:srgbClr val="FF0000"/>
                                  </a:solidFill>
                                  <a:latin typeface="Cambria Math" panose="02040503050406030204" pitchFamily="18" charset="0"/>
                                  <a:cs typeface="Times New Roman" panose="02020603050405020304" pitchFamily="18" charset="0"/>
                                </a:rPr>
                              </m:ctrlPr>
                            </m:sSubPr>
                            <m:e>
                              <m:r>
                                <a:rPr lang="en-US" altLang="zh-CN" sz="2800" i="1">
                                  <a:solidFill>
                                    <a:srgbClr val="FF0000"/>
                                  </a:solidFill>
                                  <a:latin typeface="Cambria Math" panose="02040503050406030204" pitchFamily="18" charset="0"/>
                                  <a:cs typeface="Times New Roman" panose="02020603050405020304" pitchFamily="18" charset="0"/>
                                </a:rPr>
                                <m:t>𝑡</m:t>
                              </m:r>
                            </m:e>
                            <m:sub>
                              <m:r>
                                <a:rPr lang="en-US" altLang="zh-CN" sz="2800" i="1">
                                  <a:solidFill>
                                    <a:srgbClr val="FF0000"/>
                                  </a:solidFill>
                                  <a:latin typeface="Cambria Math" panose="02040503050406030204" pitchFamily="18" charset="0"/>
                                  <a:cs typeface="Times New Roman" panose="02020603050405020304" pitchFamily="18" charset="0"/>
                                </a:rPr>
                                <m:t>0</m:t>
                              </m:r>
                            </m:sub>
                          </m:sSub>
                        </m:sup>
                      </m:sSup>
                    </m:oMath>
                  </m:oMathPara>
                </a14:m>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a:buFont typeface="Arial" panose="020B0604020202020204" pitchFamily="34" charset="0"/>
                  <a:buChar char="•"/>
                </a:pPr>
                <a:r>
                  <a:rPr lang="en-US" altLang="zh-TW" sz="2800" dirty="0">
                    <a:solidFill>
                      <a:srgbClr val="000000"/>
                    </a:solidFill>
                    <a:latin typeface="Times New Roman" pitchFamily="18" charset="0"/>
                    <a:cs typeface="Times New Roman" pitchFamily="18" charset="0"/>
                  </a:rPr>
                  <a:t>    Time shift leads to unchanged amplitude and shifted phase.</a:t>
                </a: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r>
                  <a:rPr lang="en-US" altLang="zh-CN" sz="2800" i="1" dirty="0">
                    <a:solidFill>
                      <a:schemeClr val="tx1"/>
                    </a:solidFill>
                    <a:latin typeface="Times New Roman" panose="02020603050405020304" pitchFamily="18" charset="0"/>
                    <a:cs typeface="Times New Roman" panose="02020603050405020304" pitchFamily="18" charset="0"/>
                  </a:rPr>
                  <a:t> </a:t>
                </a: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chemeClr val="tx1"/>
                  </a:solidFill>
                  <a:latin typeface="Times New Roman" panose="02020603050405020304" pitchFamily="18" charset="0"/>
                  <a:cs typeface="Times New Roman" panose="02020603050405020304" pitchFamily="18" charset="0"/>
                </a:endParaRPr>
              </a:p>
              <a:p>
                <a:pPr>
                  <a:buFont typeface="Arial" panose="020B0604020202020204" pitchFamily="34" charset="0"/>
                  <a:buChar char="•"/>
                </a:pPr>
                <a:endParaRPr lang="en-US" altLang="zh-TW"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dirty="0">
                  <a:solidFill>
                    <a:srgbClr val="000000"/>
                  </a:solidFill>
                  <a:latin typeface="Times New Roman" pitchFamily="18" charset="0"/>
                  <a:cs typeface="Times New Roman" pitchFamily="18" charset="0"/>
                </a:endParaRPr>
              </a:p>
              <a:p>
                <a:pPr marL="0" indent="0">
                  <a:buNone/>
                </a:pPr>
                <a:endParaRPr lang="en-US" altLang="zh-CN"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kumimoji="0" lang="zh-TW" altLang="en-US" sz="2800" dirty="0">
                  <a:solidFill>
                    <a:srgbClr val="000000"/>
                  </a:solidFill>
                  <a:latin typeface="Times New Roman" pitchFamily="18" charset="0"/>
                  <a:cs typeface="Times New Roman" pitchFamily="18" charset="0"/>
                </a:endParaRPr>
              </a:p>
              <a:p>
                <a:pPr marL="0" indent="0">
                  <a:buNone/>
                </a:pPr>
                <a:endParaRPr lang="en-US" altLang="zh-CN" sz="2800" dirty="0">
                  <a:solidFill>
                    <a:schemeClr val="tx1"/>
                  </a:solidFill>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endParaRPr lang="en-US" altLang="zh-CN"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CN" sz="2800" dirty="0">
                  <a:solidFill>
                    <a:schemeClr val="tx1"/>
                  </a:solidFill>
                  <a:latin typeface="Times New Roman" panose="02020603050405020304" pitchFamily="18" charset="0"/>
                  <a:cs typeface="Times New Roman" panose="02020603050405020304" pitchFamily="18" charset="0"/>
                </a:endParaRPr>
              </a:p>
            </p:txBody>
          </p:sp>
        </mc:Choice>
        <mc:Fallback>
          <p:sp>
            <p:nvSpPr>
              <p:cNvPr id="3" name="内容占位符 2">
                <a:extLst>
                  <a:ext uri="{FF2B5EF4-FFF2-40B4-BE49-F238E27FC236}">
                    <a16:creationId xmlns:a16="http://schemas.microsoft.com/office/drawing/2014/main" id="{4540E06A-412C-CE41-9E57-121FB374F2B8}"/>
                  </a:ext>
                </a:extLst>
              </p:cNvPr>
              <p:cNvSpPr>
                <a:spLocks noGrp="1" noRot="1" noChangeAspect="1" noMove="1" noResize="1" noEditPoints="1" noAdjustHandles="1" noChangeArrowheads="1" noChangeShapeType="1" noTextEdit="1"/>
              </p:cNvSpPr>
              <p:nvPr>
                <p:ph idx="1"/>
              </p:nvPr>
            </p:nvSpPr>
            <p:spPr>
              <a:xfrm>
                <a:off x="479376" y="1112869"/>
                <a:ext cx="11418776" cy="5302221"/>
              </a:xfrm>
              <a:blipFill>
                <a:blip r:embed="rId3"/>
                <a:stretch>
                  <a:fillRect l="-1922" t="-2417"/>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id="{85E636C3-A315-5A44-AEB6-E49847757912}"/>
              </a:ext>
            </a:extLst>
          </p:cNvPr>
          <p:cNvSpPr>
            <a:spLocks noGrp="1"/>
          </p:cNvSpPr>
          <p:nvPr>
            <p:ph type="sldNum" sz="quarter" idx="12"/>
          </p:nvPr>
        </p:nvSpPr>
        <p:spPr/>
        <p:txBody>
          <a:bodyPr/>
          <a:lstStyle/>
          <a:p>
            <a:fld id="{89DB14B3-731A-4352-BC82-B1993596BD11}" type="slidenum">
              <a:rPr lang="zh-CN" altLang="en-US" smtClean="0"/>
              <a:pPr/>
              <a:t>55</a:t>
            </a:fld>
            <a:endParaRPr lang="zh-CN" altLang="en-US" dirty="0"/>
          </a:p>
        </p:txBody>
      </p:sp>
    </p:spTree>
    <p:extLst>
      <p:ext uri="{BB962C8B-B14F-4D97-AF65-F5344CB8AC3E}">
        <p14:creationId xmlns:p14="http://schemas.microsoft.com/office/powerpoint/2010/main" val="427936215"/>
      </p:ext>
    </p:extLst>
  </p:cSld>
  <p:clrMapOvr>
    <a:masterClrMapping/>
  </p:clrMapOvr>
  <p:transition spd="med">
    <p:cut/>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25C303-6879-D547-8125-F07718E64B38}"/>
              </a:ext>
            </a:extLst>
          </p:cNvPr>
          <p:cNvSpPr>
            <a:spLocks noGrp="1"/>
          </p:cNvSpPr>
          <p:nvPr>
            <p:ph type="title"/>
          </p:nvPr>
        </p:nvSpPr>
        <p:spPr>
          <a:xfrm>
            <a:off x="660400" y="228602"/>
            <a:ext cx="10657633" cy="784225"/>
          </a:xfrm>
        </p:spPr>
        <p:txBody>
          <a:bodyPr/>
          <a:lstStyle/>
          <a:p>
            <a:r>
              <a:rPr lang="en-US" altLang="zh-CN" sz="3200" dirty="0">
                <a:solidFill>
                  <a:schemeClr val="tx1"/>
                </a:solidFill>
                <a:latin typeface="Times New Roman" panose="02020603050405020304" pitchFamily="18" charset="0"/>
                <a:cs typeface="Times New Roman" panose="02020603050405020304" pitchFamily="18" charset="0"/>
              </a:rPr>
              <a:t>Fourier Series Properties</a:t>
            </a:r>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4540E06A-412C-CE41-9E57-121FB374F2B8}"/>
                  </a:ext>
                </a:extLst>
              </p:cNvPr>
              <p:cNvSpPr>
                <a:spLocks noGrp="1"/>
              </p:cNvSpPr>
              <p:nvPr>
                <p:ph idx="1"/>
              </p:nvPr>
            </p:nvSpPr>
            <p:spPr>
              <a:xfrm>
                <a:off x="479376" y="1112869"/>
                <a:ext cx="11418776" cy="5302221"/>
              </a:xfrm>
            </p:spPr>
            <p:txBody>
              <a:bodyPr/>
              <a:lstStyle/>
              <a:p>
                <a:pPr marL="0" indent="0">
                  <a:buNone/>
                </a:pPr>
                <a:r>
                  <a:rPr lang="en-US" altLang="zh-TW" sz="2800" b="1" dirty="0">
                    <a:solidFill>
                      <a:srgbClr val="000000"/>
                    </a:solidFill>
                    <a:latin typeface="Times New Roman" pitchFamily="18" charset="0"/>
                    <a:cs typeface="Times New Roman" pitchFamily="18" charset="0"/>
                  </a:rPr>
                  <a:t>Time reversal </a:t>
                </a:r>
                <a:r>
                  <a:rPr lang="zh-CN" altLang="en-US" sz="2800" b="1" dirty="0">
                    <a:solidFill>
                      <a:srgbClr val="000000"/>
                    </a:solidFill>
                    <a:latin typeface="Times New Roman" pitchFamily="18" charset="0"/>
                    <a:cs typeface="Times New Roman" pitchFamily="18" charset="0"/>
                  </a:rPr>
                  <a:t>时间倒转</a:t>
                </a:r>
                <a:endParaRPr lang="en-US" altLang="zh-TW" sz="2800" dirty="0">
                  <a:solidFill>
                    <a:srgbClr val="000000"/>
                  </a:solidFill>
                  <a:latin typeface="Times New Roman" pitchFamily="18" charset="0"/>
                  <a:cs typeface="Times New Roman" pitchFamily="18" charset="0"/>
                </a:endParaRPr>
              </a:p>
              <a:p>
                <a:pPr marL="0" indent="0">
                  <a:buNone/>
                </a:pPr>
                <a:r>
                  <a:rPr lang="en-US" altLang="zh-TW" sz="2800" dirty="0">
                    <a:solidFill>
                      <a:srgbClr val="000000"/>
                    </a:solidFill>
                    <a:latin typeface="Times New Roman" pitchFamily="18" charset="0"/>
                    <a:cs typeface="Times New Roman" pitchFamily="18" charset="0"/>
                  </a:rPr>
                  <a:t>Assume :</a:t>
                </a:r>
              </a:p>
              <a:p>
                <a:pPr marL="0" indent="0" algn="ctr">
                  <a:buNone/>
                </a:pPr>
                <a14:m>
                  <m:oMathPara xmlns:m="http://schemas.openxmlformats.org/officeDocument/2006/math">
                    <m:oMathParaPr>
                      <m:jc m:val="centerGroup"/>
                    </m:oMathParaPr>
                    <m:oMath xmlns:m="http://schemas.openxmlformats.org/officeDocument/2006/math">
                      <m:r>
                        <a:rPr lang="en-US" altLang="zh-TW" sz="2800" b="0" i="1" smtClean="0">
                          <a:solidFill>
                            <a:srgbClr val="000000"/>
                          </a:solidFill>
                          <a:latin typeface="Cambria Math" panose="02040503050406030204" pitchFamily="18" charset="0"/>
                          <a:cs typeface="Times New Roman" pitchFamily="18" charset="0"/>
                        </a:rPr>
                        <m:t>𝑥</m:t>
                      </m:r>
                      <m:d>
                        <m:dPr>
                          <m:ctrlPr>
                            <a:rPr lang="en-US" altLang="zh-TW" sz="2800" b="0" i="1" smtClean="0">
                              <a:solidFill>
                                <a:srgbClr val="000000"/>
                              </a:solidFill>
                              <a:latin typeface="Cambria Math" panose="02040503050406030204" pitchFamily="18" charset="0"/>
                              <a:cs typeface="Times New Roman" pitchFamily="18" charset="0"/>
                            </a:rPr>
                          </m:ctrlPr>
                        </m:dPr>
                        <m:e>
                          <m:r>
                            <a:rPr lang="en-US" altLang="zh-TW" sz="2800" b="0" i="1" smtClean="0">
                              <a:solidFill>
                                <a:srgbClr val="000000"/>
                              </a:solidFill>
                              <a:latin typeface="Cambria Math" panose="02040503050406030204" pitchFamily="18" charset="0"/>
                              <a:cs typeface="Times New Roman" pitchFamily="18" charset="0"/>
                            </a:rPr>
                            <m:t>𝑡</m:t>
                          </m:r>
                        </m:e>
                      </m:d>
                      <m:groupChr>
                        <m:groupChrPr>
                          <m:chr m:val="↔"/>
                          <m:vertJc m:val="bot"/>
                          <m:ctrlPr>
                            <a:rPr lang="en-US" altLang="zh-TW" sz="2800" b="0" i="1" smtClean="0">
                              <a:solidFill>
                                <a:srgbClr val="000000"/>
                              </a:solidFill>
                              <a:latin typeface="Cambria Math" panose="02040503050406030204" pitchFamily="18" charset="0"/>
                              <a:cs typeface="Times New Roman" pitchFamily="18" charset="0"/>
                            </a:rPr>
                          </m:ctrlPr>
                        </m:groupChrPr>
                        <m:e>
                          <m:r>
                            <m:rPr>
                              <m:brk m:alnAt="2"/>
                            </m:rPr>
                            <a:rPr lang="en-US" altLang="zh-TW" sz="2800" b="0" i="1" smtClean="0">
                              <a:solidFill>
                                <a:srgbClr val="000000"/>
                              </a:solidFill>
                              <a:latin typeface="Cambria Math" panose="02040503050406030204" pitchFamily="18" charset="0"/>
                              <a:cs typeface="Times New Roman" pitchFamily="18" charset="0"/>
                            </a:rPr>
                            <m:t>𝐹</m:t>
                          </m:r>
                          <m:r>
                            <a:rPr lang="en-US" altLang="zh-TW" sz="2800" b="0" i="1" smtClean="0">
                              <a:solidFill>
                                <a:srgbClr val="000000"/>
                              </a:solidFill>
                              <a:latin typeface="Cambria Math" panose="02040503050406030204" pitchFamily="18" charset="0"/>
                              <a:cs typeface="Times New Roman" pitchFamily="18" charset="0"/>
                            </a:rPr>
                            <m:t>𝑆</m:t>
                          </m:r>
                        </m:e>
                      </m:groupChr>
                      <m:sSub>
                        <m:sSubPr>
                          <m:ctrlPr>
                            <a:rPr lang="en-US" altLang="zh-TW" sz="2800" b="0" i="1" smtClean="0">
                              <a:solidFill>
                                <a:srgbClr val="000000"/>
                              </a:solidFill>
                              <a:latin typeface="Cambria Math" panose="02040503050406030204" pitchFamily="18" charset="0"/>
                              <a:cs typeface="Times New Roman" pitchFamily="18" charset="0"/>
                            </a:rPr>
                          </m:ctrlPr>
                        </m:sSubPr>
                        <m:e>
                          <m:r>
                            <a:rPr lang="en-US" altLang="zh-TW" sz="2800" b="0" i="1" smtClean="0">
                              <a:solidFill>
                                <a:srgbClr val="000000"/>
                              </a:solidFill>
                              <a:latin typeface="Cambria Math" panose="02040503050406030204" pitchFamily="18" charset="0"/>
                              <a:cs typeface="Times New Roman" pitchFamily="18" charset="0"/>
                            </a:rPr>
                            <m:t>𝑎</m:t>
                          </m:r>
                        </m:e>
                        <m:sub>
                          <m:r>
                            <a:rPr lang="en-US" altLang="zh-TW" sz="2800" b="0" i="1" smtClean="0">
                              <a:solidFill>
                                <a:srgbClr val="000000"/>
                              </a:solidFill>
                              <a:latin typeface="Cambria Math" panose="02040503050406030204" pitchFamily="18" charset="0"/>
                              <a:cs typeface="Times New Roman" pitchFamily="18" charset="0"/>
                            </a:rPr>
                            <m:t>𝑘</m:t>
                          </m:r>
                        </m:sub>
                      </m:sSub>
                      <m:r>
                        <a:rPr lang="en-US" altLang="zh-TW" sz="2800" b="0" i="1" smtClean="0">
                          <a:solidFill>
                            <a:srgbClr val="000000"/>
                          </a:solidFill>
                          <a:latin typeface="Cambria Math" panose="02040503050406030204" pitchFamily="18" charset="0"/>
                          <a:cs typeface="Times New Roman" pitchFamily="18" charset="0"/>
                        </a:rPr>
                        <m:t>, </m:t>
                      </m:r>
                      <m:r>
                        <a:rPr lang="en-US" altLang="zh-TW" sz="2800" b="0" i="1" smtClean="0">
                          <a:solidFill>
                            <a:srgbClr val="000000"/>
                          </a:solidFill>
                          <a:latin typeface="Cambria Math" panose="02040503050406030204" pitchFamily="18" charset="0"/>
                          <a:cs typeface="Times New Roman" pitchFamily="18" charset="0"/>
                        </a:rPr>
                        <m:t>𝑦</m:t>
                      </m:r>
                      <m:d>
                        <m:dPr>
                          <m:ctrlPr>
                            <a:rPr lang="en-US" altLang="zh-TW" sz="2800" b="0" i="1" smtClean="0">
                              <a:solidFill>
                                <a:srgbClr val="000000"/>
                              </a:solidFill>
                              <a:latin typeface="Cambria Math" panose="02040503050406030204" pitchFamily="18" charset="0"/>
                              <a:cs typeface="Times New Roman" pitchFamily="18" charset="0"/>
                            </a:rPr>
                          </m:ctrlPr>
                        </m:dPr>
                        <m:e>
                          <m:r>
                            <a:rPr lang="en-US" altLang="zh-TW" sz="2800" b="0" i="1" smtClean="0">
                              <a:solidFill>
                                <a:srgbClr val="000000"/>
                              </a:solidFill>
                              <a:latin typeface="Cambria Math" panose="02040503050406030204" pitchFamily="18" charset="0"/>
                              <a:cs typeface="Times New Roman" pitchFamily="18" charset="0"/>
                            </a:rPr>
                            <m:t>𝑡</m:t>
                          </m:r>
                        </m:e>
                      </m:d>
                      <m:r>
                        <a:rPr lang="en-US" altLang="zh-TW" sz="2800" b="0" i="1" smtClean="0">
                          <a:solidFill>
                            <a:srgbClr val="000000"/>
                          </a:solidFill>
                          <a:latin typeface="Cambria Math" panose="02040503050406030204" pitchFamily="18" charset="0"/>
                          <a:cs typeface="Times New Roman" pitchFamily="18" charset="0"/>
                        </a:rPr>
                        <m:t>=</m:t>
                      </m:r>
                      <m:r>
                        <a:rPr lang="en-US" altLang="zh-TW" sz="2800" b="0" i="1" smtClean="0">
                          <a:solidFill>
                            <a:srgbClr val="000000"/>
                          </a:solidFill>
                          <a:latin typeface="Cambria Math" panose="02040503050406030204" pitchFamily="18" charset="0"/>
                          <a:cs typeface="Times New Roman" pitchFamily="18" charset="0"/>
                        </a:rPr>
                        <m:t>𝑥</m:t>
                      </m:r>
                      <m:r>
                        <a:rPr lang="en-US" altLang="zh-TW" sz="2800" b="0" i="1" smtClean="0">
                          <a:solidFill>
                            <a:srgbClr val="000000"/>
                          </a:solidFill>
                          <a:latin typeface="Cambria Math" panose="02040503050406030204" pitchFamily="18" charset="0"/>
                          <a:cs typeface="Times New Roman" pitchFamily="18" charset="0"/>
                        </a:rPr>
                        <m:t>(−</m:t>
                      </m:r>
                      <m:r>
                        <a:rPr lang="en-US" altLang="zh-TW" sz="2800" b="0" i="1" smtClean="0">
                          <a:solidFill>
                            <a:srgbClr val="000000"/>
                          </a:solidFill>
                          <a:latin typeface="Cambria Math" panose="02040503050406030204" pitchFamily="18" charset="0"/>
                          <a:cs typeface="Times New Roman" pitchFamily="18" charset="0"/>
                        </a:rPr>
                        <m:t>𝑡</m:t>
                      </m:r>
                      <m:r>
                        <a:rPr lang="en-US" altLang="zh-TW" sz="2800" b="0" i="1" smtClean="0">
                          <a:solidFill>
                            <a:srgbClr val="000000"/>
                          </a:solidFill>
                          <a:latin typeface="Cambria Math" panose="02040503050406030204" pitchFamily="18" charset="0"/>
                          <a:cs typeface="Times New Roman" pitchFamily="18" charset="0"/>
                        </a:rPr>
                        <m:t>)</m:t>
                      </m:r>
                      <m:groupChr>
                        <m:groupChrPr>
                          <m:chr m:val="↔"/>
                          <m:vertJc m:val="bot"/>
                          <m:ctrlPr>
                            <a:rPr lang="en-US" altLang="zh-TW" sz="2800" i="1">
                              <a:solidFill>
                                <a:srgbClr val="000000"/>
                              </a:solidFill>
                              <a:latin typeface="Cambria Math" panose="02040503050406030204" pitchFamily="18" charset="0"/>
                              <a:cs typeface="Times New Roman" pitchFamily="18" charset="0"/>
                            </a:rPr>
                          </m:ctrlPr>
                        </m:groupChrPr>
                        <m:e>
                          <m:r>
                            <m:rPr>
                              <m:brk m:alnAt="2"/>
                            </m:rPr>
                            <a:rPr lang="en-US" altLang="zh-TW" sz="2800" i="1">
                              <a:solidFill>
                                <a:srgbClr val="000000"/>
                              </a:solidFill>
                              <a:latin typeface="Cambria Math" panose="02040503050406030204" pitchFamily="18" charset="0"/>
                              <a:cs typeface="Times New Roman" pitchFamily="18" charset="0"/>
                            </a:rPr>
                            <m:t>𝐹</m:t>
                          </m:r>
                          <m:r>
                            <a:rPr lang="en-US" altLang="zh-TW" sz="2800" i="1">
                              <a:solidFill>
                                <a:srgbClr val="000000"/>
                              </a:solidFill>
                              <a:latin typeface="Cambria Math" panose="02040503050406030204" pitchFamily="18" charset="0"/>
                              <a:cs typeface="Times New Roman" pitchFamily="18" charset="0"/>
                            </a:rPr>
                            <m:t>𝑆</m:t>
                          </m:r>
                        </m:e>
                      </m:groupChr>
                      <m:sSub>
                        <m:sSubPr>
                          <m:ctrlPr>
                            <a:rPr lang="en-US" altLang="zh-TW" sz="2800" i="1">
                              <a:solidFill>
                                <a:srgbClr val="000000"/>
                              </a:solidFill>
                              <a:latin typeface="Cambria Math" panose="02040503050406030204" pitchFamily="18" charset="0"/>
                              <a:cs typeface="Times New Roman" pitchFamily="18" charset="0"/>
                            </a:rPr>
                          </m:ctrlPr>
                        </m:sSubPr>
                        <m:e>
                          <m:r>
                            <a:rPr lang="en-US" altLang="zh-TW" sz="2800" b="0" i="1" smtClean="0">
                              <a:solidFill>
                                <a:srgbClr val="000000"/>
                              </a:solidFill>
                              <a:latin typeface="Cambria Math" panose="02040503050406030204" pitchFamily="18" charset="0"/>
                              <a:cs typeface="Times New Roman" pitchFamily="18" charset="0"/>
                            </a:rPr>
                            <m:t>𝑏</m:t>
                          </m:r>
                        </m:e>
                        <m:sub>
                          <m:r>
                            <a:rPr lang="en-US" altLang="zh-TW" sz="2800" i="1">
                              <a:solidFill>
                                <a:srgbClr val="000000"/>
                              </a:solidFill>
                              <a:latin typeface="Cambria Math" panose="02040503050406030204" pitchFamily="18" charset="0"/>
                              <a:cs typeface="Times New Roman" pitchFamily="18" charset="0"/>
                            </a:rPr>
                            <m:t>𝑘</m:t>
                          </m:r>
                        </m:sub>
                      </m:sSub>
                    </m:oMath>
                  </m:oMathPara>
                </a14:m>
                <a:endParaRPr lang="en-US" altLang="zh-TW" sz="2800" dirty="0">
                  <a:solidFill>
                    <a:srgbClr val="000000"/>
                  </a:solidFill>
                  <a:latin typeface="Times New Roman" pitchFamily="18" charset="0"/>
                  <a:cs typeface="Times New Roman" pitchFamily="18" charset="0"/>
                </a:endParaRPr>
              </a:p>
              <a:p>
                <a:pPr marL="0" indent="0">
                  <a:buNone/>
                </a:pPr>
                <a:r>
                  <a:rPr lang="en-US" altLang="zh-TW" sz="2800" dirty="0">
                    <a:solidFill>
                      <a:srgbClr val="000000"/>
                    </a:solidFill>
                    <a:latin typeface="Times New Roman" pitchFamily="18" charset="0"/>
                    <a:cs typeface="Times New Roman" pitchFamily="18" charset="0"/>
                  </a:rPr>
                  <a:t>Then:</a:t>
                </a:r>
              </a:p>
              <a:p>
                <a:pPr marL="0" indent="0" algn="ctr">
                  <a:buNone/>
                </a:pPr>
                <a:r>
                  <a:rPr lang="en-US" altLang="zh-TW" sz="2800" dirty="0">
                    <a:solidFill>
                      <a:srgbClr val="000000"/>
                    </a:solidFill>
                    <a:latin typeface="Times New Roman" pitchFamily="18" charset="0"/>
                    <a:cs typeface="Times New Roman" pitchFamily="18" charset="0"/>
                  </a:rPr>
                  <a:t> </a:t>
                </a:r>
                <a14:m>
                  <m:oMath xmlns:m="http://schemas.openxmlformats.org/officeDocument/2006/math">
                    <m:sSub>
                      <m:sSubPr>
                        <m:ctrlPr>
                          <a:rPr lang="en-US" altLang="zh-TW" sz="2800" b="0" i="1" smtClean="0">
                            <a:solidFill>
                              <a:srgbClr val="FF0000"/>
                            </a:solidFill>
                            <a:latin typeface="Cambria Math" panose="02040503050406030204" pitchFamily="18" charset="0"/>
                            <a:cs typeface="Times New Roman" pitchFamily="18" charset="0"/>
                          </a:rPr>
                        </m:ctrlPr>
                      </m:sSubPr>
                      <m:e>
                        <m:r>
                          <a:rPr lang="en-US" altLang="zh-TW" sz="2800" b="0" i="1" smtClean="0">
                            <a:solidFill>
                              <a:srgbClr val="FF0000"/>
                            </a:solidFill>
                            <a:latin typeface="Cambria Math" panose="02040503050406030204" pitchFamily="18" charset="0"/>
                            <a:cs typeface="Times New Roman" pitchFamily="18" charset="0"/>
                          </a:rPr>
                          <m:t>𝑏</m:t>
                        </m:r>
                      </m:e>
                      <m:sub>
                        <m:r>
                          <a:rPr lang="en-US" altLang="zh-TW" sz="2800" b="0" i="1" smtClean="0">
                            <a:solidFill>
                              <a:srgbClr val="FF0000"/>
                            </a:solidFill>
                            <a:latin typeface="Cambria Math" panose="02040503050406030204" pitchFamily="18" charset="0"/>
                            <a:cs typeface="Times New Roman" pitchFamily="18" charset="0"/>
                          </a:rPr>
                          <m:t>𝑘</m:t>
                        </m:r>
                      </m:sub>
                    </m:sSub>
                    <m:r>
                      <a:rPr lang="en-US" altLang="zh-TW" sz="2800" b="0" i="1" smtClean="0">
                        <a:solidFill>
                          <a:srgbClr val="000000"/>
                        </a:solidFill>
                        <a:latin typeface="Cambria Math" panose="02040503050406030204" pitchFamily="18" charset="0"/>
                        <a:cs typeface="Times New Roman" pitchFamily="18" charset="0"/>
                      </a:rPr>
                      <m:t>=</m:t>
                    </m:r>
                    <m:f>
                      <m:fPr>
                        <m:ctrlPr>
                          <a:rPr lang="en-US" altLang="zh-TW" sz="2800" i="1" smtClean="0">
                            <a:solidFill>
                              <a:schemeClr val="tx1"/>
                            </a:solidFill>
                            <a:latin typeface="Cambria Math" panose="02040503050406030204" pitchFamily="18" charset="0"/>
                            <a:cs typeface="Times New Roman" pitchFamily="18" charset="0"/>
                          </a:rPr>
                        </m:ctrlPr>
                      </m:fPr>
                      <m:num>
                        <m:r>
                          <a:rPr lang="en-US" altLang="zh-TW" sz="2800" i="1">
                            <a:solidFill>
                              <a:schemeClr val="tx1"/>
                            </a:solidFill>
                            <a:latin typeface="Cambria Math" panose="02040503050406030204" pitchFamily="18" charset="0"/>
                            <a:cs typeface="Times New Roman" pitchFamily="18" charset="0"/>
                          </a:rPr>
                          <m:t>1</m:t>
                        </m:r>
                      </m:num>
                      <m:den>
                        <m:r>
                          <a:rPr lang="en-US" altLang="zh-TW" sz="2800" i="1">
                            <a:solidFill>
                              <a:schemeClr val="tx1"/>
                            </a:solidFill>
                            <a:latin typeface="Cambria Math" panose="02040503050406030204" pitchFamily="18" charset="0"/>
                            <a:cs typeface="Times New Roman" pitchFamily="18" charset="0"/>
                          </a:rPr>
                          <m:t>𝑇</m:t>
                        </m:r>
                      </m:den>
                    </m:f>
                    <m:nary>
                      <m:naryPr>
                        <m:ctrlPr>
                          <a:rPr lang="en-US" altLang="zh-TW" sz="2800" i="1">
                            <a:solidFill>
                              <a:schemeClr val="tx1"/>
                            </a:solidFill>
                            <a:latin typeface="Cambria Math" panose="02040503050406030204" pitchFamily="18" charset="0"/>
                            <a:cs typeface="Times New Roman" pitchFamily="18" charset="0"/>
                          </a:rPr>
                        </m:ctrlPr>
                      </m:naryPr>
                      <m:sub>
                        <m:r>
                          <m:rPr>
                            <m:brk m:alnAt="23"/>
                          </m:rPr>
                          <a:rPr lang="en-US" altLang="zh-TW" sz="2800" i="1">
                            <a:solidFill>
                              <a:schemeClr val="tx1"/>
                            </a:solidFill>
                            <a:latin typeface="Cambria Math" panose="02040503050406030204" pitchFamily="18" charset="0"/>
                            <a:cs typeface="Times New Roman" pitchFamily="18" charset="0"/>
                          </a:rPr>
                          <m:t>0</m:t>
                        </m:r>
                      </m:sub>
                      <m:sup>
                        <m:r>
                          <a:rPr lang="en-US" altLang="zh-TW" sz="2800" i="1">
                            <a:solidFill>
                              <a:schemeClr val="tx1"/>
                            </a:solidFill>
                            <a:latin typeface="Cambria Math" panose="02040503050406030204" pitchFamily="18" charset="0"/>
                            <a:cs typeface="Times New Roman" pitchFamily="18" charset="0"/>
                          </a:rPr>
                          <m:t>𝑇</m:t>
                        </m:r>
                      </m:sup>
                      <m:e>
                        <m:r>
                          <a:rPr lang="en-US" altLang="zh-TW" sz="2800" i="1">
                            <a:solidFill>
                              <a:schemeClr val="tx1"/>
                            </a:solidFill>
                            <a:latin typeface="Cambria Math"/>
                            <a:cs typeface="Times New Roman" pitchFamily="18" charset="0"/>
                          </a:rPr>
                          <m:t>𝑥</m:t>
                        </m:r>
                        <m:d>
                          <m:dPr>
                            <m:ctrlPr>
                              <a:rPr lang="en-US" altLang="zh-TW" sz="2800" i="1">
                                <a:solidFill>
                                  <a:schemeClr val="tx1"/>
                                </a:solidFill>
                                <a:latin typeface="Cambria Math" panose="02040503050406030204" pitchFamily="18" charset="0"/>
                                <a:cs typeface="Times New Roman" pitchFamily="18" charset="0"/>
                              </a:rPr>
                            </m:ctrlPr>
                          </m:dPr>
                          <m:e>
                            <m:r>
                              <a:rPr lang="en-US" altLang="zh-TW" sz="2800" b="0" i="1" smtClean="0">
                                <a:solidFill>
                                  <a:schemeClr val="tx1"/>
                                </a:solidFill>
                                <a:latin typeface="Cambria Math" panose="02040503050406030204" pitchFamily="18" charset="0"/>
                                <a:cs typeface="Times New Roman" pitchFamily="18" charset="0"/>
                              </a:rPr>
                              <m:t>−</m:t>
                            </m:r>
                            <m:r>
                              <a:rPr lang="en-US" altLang="zh-TW" sz="2800" i="1">
                                <a:solidFill>
                                  <a:schemeClr val="tx1"/>
                                </a:solidFill>
                                <a:latin typeface="Cambria Math"/>
                                <a:cs typeface="Times New Roman" pitchFamily="18" charset="0"/>
                              </a:rPr>
                              <m:t>𝑡</m:t>
                            </m:r>
                          </m:e>
                        </m:d>
                        <m:sSup>
                          <m:sSupPr>
                            <m:ctrlPr>
                              <a:rPr lang="en-US" altLang="zh-CN" sz="2800" i="1">
                                <a:solidFill>
                                  <a:schemeClr val="tx1"/>
                                </a:solidFill>
                                <a:latin typeface="Cambria Math" panose="02040503050406030204" pitchFamily="18" charset="0"/>
                                <a:cs typeface="Times New Roman" panose="02020603050405020304" pitchFamily="18" charset="0"/>
                              </a:rPr>
                            </m:ctrlPr>
                          </m:sSupPr>
                          <m:e>
                            <m:r>
                              <a:rPr lang="en-US" altLang="zh-CN" sz="2800" i="1">
                                <a:solidFill>
                                  <a:schemeClr val="tx1"/>
                                </a:solidFill>
                                <a:latin typeface="Cambria Math" panose="02040503050406030204" pitchFamily="18" charset="0"/>
                                <a:cs typeface="Times New Roman" panose="02020603050405020304" pitchFamily="18" charset="0"/>
                              </a:rPr>
                              <m:t>𝑒</m:t>
                            </m:r>
                          </m:e>
                          <m:sup>
                            <m:r>
                              <a:rPr lang="en-US" altLang="zh-CN" sz="2800" i="1">
                                <a:solidFill>
                                  <a:schemeClr val="tx1"/>
                                </a:solidFill>
                                <a:latin typeface="Cambria Math" panose="02040503050406030204" pitchFamily="18" charset="0"/>
                                <a:cs typeface="Times New Roman" panose="02020603050405020304" pitchFamily="18" charset="0"/>
                              </a:rPr>
                              <m:t>𝑗𝑘</m:t>
                            </m:r>
                            <m:sSub>
                              <m:sSubPr>
                                <m:ctrlPr>
                                  <a:rPr lang="en-US" altLang="zh-CN" sz="2800" i="1">
                                    <a:solidFill>
                                      <a:schemeClr val="tx1"/>
                                    </a:solidFill>
                                    <a:latin typeface="Cambria Math" panose="02040503050406030204" pitchFamily="18" charset="0"/>
                                    <a:cs typeface="Times New Roman" panose="02020603050405020304" pitchFamily="18" charset="0"/>
                                  </a:rPr>
                                </m:ctrlPr>
                              </m:sSubPr>
                              <m:e>
                                <m:r>
                                  <a:rPr lang="zh-CN" altLang="en-US" sz="2800" i="1">
                                    <a:solidFill>
                                      <a:schemeClr val="tx1"/>
                                    </a:solidFill>
                                    <a:latin typeface="Cambria Math" panose="02040503050406030204" pitchFamily="18" charset="0"/>
                                    <a:cs typeface="Times New Roman" panose="02020603050405020304" pitchFamily="18" charset="0"/>
                                  </a:rPr>
                                  <m:t>𝜔</m:t>
                                </m:r>
                              </m:e>
                              <m:sub>
                                <m:r>
                                  <a:rPr lang="en-US" altLang="zh-CN" sz="2800" i="1">
                                    <a:solidFill>
                                      <a:schemeClr val="tx1"/>
                                    </a:solidFill>
                                    <a:latin typeface="Cambria Math" panose="02040503050406030204" pitchFamily="18" charset="0"/>
                                    <a:cs typeface="Times New Roman" panose="02020603050405020304" pitchFamily="18" charset="0"/>
                                  </a:rPr>
                                  <m:t>0</m:t>
                                </m:r>
                              </m:sub>
                            </m:sSub>
                            <m:r>
                              <a:rPr lang="en-US" altLang="zh-CN" sz="2800" i="1">
                                <a:solidFill>
                                  <a:schemeClr val="tx1"/>
                                </a:solidFill>
                                <a:latin typeface="Cambria Math" panose="02040503050406030204" pitchFamily="18" charset="0"/>
                                <a:cs typeface="Times New Roman" panose="02020603050405020304" pitchFamily="18" charset="0"/>
                              </a:rPr>
                              <m:t>𝑡</m:t>
                            </m:r>
                          </m:sup>
                        </m:sSup>
                        <m:r>
                          <a:rPr lang="en-US" altLang="zh-CN" sz="2800" i="1">
                            <a:solidFill>
                              <a:schemeClr val="tx1"/>
                            </a:solidFill>
                            <a:latin typeface="Cambria Math" panose="02040503050406030204" pitchFamily="18" charset="0"/>
                            <a:cs typeface="Times New Roman" panose="02020603050405020304" pitchFamily="18" charset="0"/>
                          </a:rPr>
                          <m:t>𝑑𝑡</m:t>
                        </m:r>
                      </m:e>
                    </m:nary>
                  </m:oMath>
                </a14:m>
                <a:endParaRPr lang="en-US" altLang="zh-TW" sz="2800" dirty="0">
                  <a:solidFill>
                    <a:srgbClr val="000000"/>
                  </a:solidFill>
                  <a:latin typeface="Times New Roman" pitchFamily="18" charset="0"/>
                  <a:cs typeface="Times New Roman" pitchFamily="18" charset="0"/>
                </a:endParaRPr>
              </a:p>
              <a:p>
                <a:pPr marL="0" indent="0" algn="ctr">
                  <a:buNone/>
                </a:pPr>
                <a:endParaRPr lang="en-US" altLang="zh-TW" sz="2800" dirty="0">
                  <a:solidFill>
                    <a:srgbClr val="000000"/>
                  </a:solidFill>
                  <a:latin typeface="Times New Roman" pitchFamily="18" charset="0"/>
                  <a:cs typeface="Times New Roman" pitchFamily="18" charset="0"/>
                </a:endParaRPr>
              </a:p>
              <a:p>
                <a:pPr marL="0" indent="0" algn="ctr">
                  <a:buNone/>
                </a:pPr>
                <a14:m>
                  <m:oMathPara xmlns:m="http://schemas.openxmlformats.org/officeDocument/2006/math">
                    <m:oMathParaPr>
                      <m:jc m:val="centerGroup"/>
                    </m:oMathParaPr>
                    <m:oMath xmlns:m="http://schemas.openxmlformats.org/officeDocument/2006/math">
                      <m:r>
                        <a:rPr lang="en-US" altLang="zh-CN" sz="2800" b="0" i="1" smtClean="0">
                          <a:solidFill>
                            <a:schemeClr val="tx1"/>
                          </a:solidFill>
                          <a:latin typeface="Cambria Math" panose="02040503050406030204" pitchFamily="18" charset="0"/>
                          <a:cs typeface="Times New Roman" panose="02020603050405020304" pitchFamily="18" charset="0"/>
                        </a:rPr>
                        <m:t>=</m:t>
                      </m:r>
                      <m:f>
                        <m:fPr>
                          <m:ctrlPr>
                            <a:rPr lang="en-US" altLang="zh-TW" sz="2800" i="1">
                              <a:solidFill>
                                <a:schemeClr val="tx1"/>
                              </a:solidFill>
                              <a:latin typeface="Cambria Math" panose="02040503050406030204" pitchFamily="18" charset="0"/>
                              <a:cs typeface="Times New Roman" pitchFamily="18" charset="0"/>
                            </a:rPr>
                          </m:ctrlPr>
                        </m:fPr>
                        <m:num>
                          <m:r>
                            <a:rPr lang="en-US" altLang="zh-TW" sz="2800" i="1">
                              <a:solidFill>
                                <a:schemeClr val="tx1"/>
                              </a:solidFill>
                              <a:latin typeface="Cambria Math" panose="02040503050406030204" pitchFamily="18" charset="0"/>
                              <a:cs typeface="Times New Roman" pitchFamily="18" charset="0"/>
                            </a:rPr>
                            <m:t>1</m:t>
                          </m:r>
                        </m:num>
                        <m:den>
                          <m:r>
                            <a:rPr lang="en-US" altLang="zh-TW" sz="2800" i="1">
                              <a:solidFill>
                                <a:schemeClr val="tx1"/>
                              </a:solidFill>
                              <a:latin typeface="Cambria Math" panose="02040503050406030204" pitchFamily="18" charset="0"/>
                              <a:cs typeface="Times New Roman" pitchFamily="18" charset="0"/>
                            </a:rPr>
                            <m:t>𝑇</m:t>
                          </m:r>
                        </m:den>
                      </m:f>
                      <m:nary>
                        <m:naryPr>
                          <m:ctrlPr>
                            <a:rPr lang="en-US" altLang="zh-TW" sz="2800" i="1">
                              <a:solidFill>
                                <a:schemeClr val="tx1"/>
                              </a:solidFill>
                              <a:latin typeface="Cambria Math" panose="02040503050406030204" pitchFamily="18" charset="0"/>
                              <a:cs typeface="Times New Roman" pitchFamily="18" charset="0"/>
                            </a:rPr>
                          </m:ctrlPr>
                        </m:naryPr>
                        <m:sub>
                          <m:r>
                            <m:rPr>
                              <m:brk m:alnAt="23"/>
                            </m:rPr>
                            <a:rPr lang="en-US" altLang="zh-TW" sz="2800" i="1">
                              <a:solidFill>
                                <a:schemeClr val="tx1"/>
                              </a:solidFill>
                              <a:latin typeface="Cambria Math" panose="02040503050406030204" pitchFamily="18" charset="0"/>
                              <a:cs typeface="Times New Roman" pitchFamily="18" charset="0"/>
                            </a:rPr>
                            <m:t>0</m:t>
                          </m:r>
                        </m:sub>
                        <m:sup>
                          <m:r>
                            <a:rPr lang="en-US" altLang="zh-TW" sz="2800" i="1">
                              <a:solidFill>
                                <a:schemeClr val="tx1"/>
                              </a:solidFill>
                              <a:latin typeface="Cambria Math" panose="02040503050406030204" pitchFamily="18" charset="0"/>
                              <a:cs typeface="Times New Roman" pitchFamily="18" charset="0"/>
                            </a:rPr>
                            <m:t>𝑇</m:t>
                          </m:r>
                        </m:sup>
                        <m:e>
                          <m:r>
                            <a:rPr lang="en-US" altLang="zh-TW" sz="2800" i="1">
                              <a:solidFill>
                                <a:schemeClr val="tx1"/>
                              </a:solidFill>
                              <a:latin typeface="Cambria Math"/>
                              <a:cs typeface="Times New Roman" pitchFamily="18" charset="0"/>
                            </a:rPr>
                            <m:t>𝑥</m:t>
                          </m:r>
                          <m:d>
                            <m:dPr>
                              <m:ctrlPr>
                                <a:rPr lang="en-US" altLang="zh-TW" sz="2800" i="1">
                                  <a:solidFill>
                                    <a:schemeClr val="tx1"/>
                                  </a:solidFill>
                                  <a:latin typeface="Cambria Math" panose="02040503050406030204" pitchFamily="18" charset="0"/>
                                  <a:cs typeface="Times New Roman" pitchFamily="18" charset="0"/>
                                </a:rPr>
                              </m:ctrlPr>
                            </m:dPr>
                            <m:e>
                              <m:r>
                                <a:rPr lang="en-US" altLang="zh-TW" sz="2800" i="1">
                                  <a:solidFill>
                                    <a:schemeClr val="tx1"/>
                                  </a:solidFill>
                                  <a:latin typeface="Cambria Math"/>
                                  <a:cs typeface="Times New Roman" pitchFamily="18" charset="0"/>
                                </a:rPr>
                                <m:t>𝑡</m:t>
                              </m:r>
                            </m:e>
                          </m:d>
                          <m:sSup>
                            <m:sSupPr>
                              <m:ctrlPr>
                                <a:rPr lang="en-US" altLang="zh-CN" sz="2800" i="1" smtClean="0">
                                  <a:solidFill>
                                    <a:schemeClr val="tx1"/>
                                  </a:solidFill>
                                  <a:latin typeface="Cambria Math" panose="02040503050406030204" pitchFamily="18" charset="0"/>
                                  <a:cs typeface="Times New Roman" panose="02020603050405020304" pitchFamily="18" charset="0"/>
                                </a:rPr>
                              </m:ctrlPr>
                            </m:sSupPr>
                            <m:e>
                              <m:r>
                                <a:rPr lang="en-US" altLang="zh-CN" sz="2800" i="1">
                                  <a:solidFill>
                                    <a:schemeClr val="tx1"/>
                                  </a:solidFill>
                                  <a:latin typeface="Cambria Math" panose="02040503050406030204" pitchFamily="18" charset="0"/>
                                  <a:cs typeface="Times New Roman" panose="02020603050405020304" pitchFamily="18" charset="0"/>
                                </a:rPr>
                                <m:t>𝑒</m:t>
                              </m:r>
                            </m:e>
                            <m:sup>
                              <m:r>
                                <a:rPr lang="en-US" altLang="zh-CN" sz="2800" i="1">
                                  <a:solidFill>
                                    <a:schemeClr val="tx1"/>
                                  </a:solidFill>
                                  <a:latin typeface="Cambria Math" panose="02040503050406030204" pitchFamily="18" charset="0"/>
                                  <a:cs typeface="Times New Roman" panose="02020603050405020304" pitchFamily="18" charset="0"/>
                                </a:rPr>
                                <m:t>𝑗</m:t>
                              </m:r>
                              <m:r>
                                <a:rPr lang="en-US" altLang="zh-CN" sz="2800" b="0" i="1" smtClean="0">
                                  <a:solidFill>
                                    <a:schemeClr val="tx1"/>
                                  </a:solidFill>
                                  <a:latin typeface="Cambria Math" panose="02040503050406030204" pitchFamily="18" charset="0"/>
                                  <a:cs typeface="Times New Roman" panose="02020603050405020304" pitchFamily="18" charset="0"/>
                                </a:rPr>
                                <m:t>(−</m:t>
                              </m:r>
                              <m:r>
                                <a:rPr lang="en-US" altLang="zh-CN" sz="2800" i="1">
                                  <a:solidFill>
                                    <a:schemeClr val="tx1"/>
                                  </a:solidFill>
                                  <a:latin typeface="Cambria Math" panose="02040503050406030204" pitchFamily="18" charset="0"/>
                                  <a:cs typeface="Times New Roman" panose="02020603050405020304" pitchFamily="18" charset="0"/>
                                </a:rPr>
                                <m:t>𝑘</m:t>
                              </m:r>
                              <m:r>
                                <a:rPr lang="en-US" altLang="zh-CN" sz="2800" b="0" i="1" smtClean="0">
                                  <a:solidFill>
                                    <a:schemeClr val="tx1"/>
                                  </a:solidFill>
                                  <a:latin typeface="Cambria Math" panose="02040503050406030204" pitchFamily="18" charset="0"/>
                                  <a:cs typeface="Times New Roman" panose="02020603050405020304" pitchFamily="18" charset="0"/>
                                </a:rPr>
                                <m:t>)</m:t>
                              </m:r>
                              <m:sSub>
                                <m:sSubPr>
                                  <m:ctrlPr>
                                    <a:rPr lang="en-US" altLang="zh-CN" sz="2800" i="1">
                                      <a:solidFill>
                                        <a:schemeClr val="tx1"/>
                                      </a:solidFill>
                                      <a:latin typeface="Cambria Math" panose="02040503050406030204" pitchFamily="18" charset="0"/>
                                      <a:cs typeface="Times New Roman" panose="02020603050405020304" pitchFamily="18" charset="0"/>
                                    </a:rPr>
                                  </m:ctrlPr>
                                </m:sSubPr>
                                <m:e>
                                  <m:r>
                                    <a:rPr lang="zh-CN" altLang="en-US" sz="2800" i="1">
                                      <a:solidFill>
                                        <a:schemeClr val="tx1"/>
                                      </a:solidFill>
                                      <a:latin typeface="Cambria Math" panose="02040503050406030204" pitchFamily="18" charset="0"/>
                                      <a:cs typeface="Times New Roman" panose="02020603050405020304" pitchFamily="18" charset="0"/>
                                    </a:rPr>
                                    <m:t>𝜔</m:t>
                                  </m:r>
                                </m:e>
                                <m:sub>
                                  <m:r>
                                    <a:rPr lang="en-US" altLang="zh-CN" sz="2800" i="1">
                                      <a:solidFill>
                                        <a:schemeClr val="tx1"/>
                                      </a:solidFill>
                                      <a:latin typeface="Cambria Math" panose="02040503050406030204" pitchFamily="18" charset="0"/>
                                      <a:cs typeface="Times New Roman" panose="02020603050405020304" pitchFamily="18" charset="0"/>
                                    </a:rPr>
                                    <m:t>0</m:t>
                                  </m:r>
                                </m:sub>
                              </m:sSub>
                              <m:r>
                                <a:rPr lang="en-US" altLang="zh-CN" sz="2800" i="1">
                                  <a:solidFill>
                                    <a:schemeClr val="tx1"/>
                                  </a:solidFill>
                                  <a:latin typeface="Cambria Math" panose="02040503050406030204" pitchFamily="18" charset="0"/>
                                  <a:cs typeface="Times New Roman" panose="02020603050405020304" pitchFamily="18" charset="0"/>
                                </a:rPr>
                                <m:t>𝑡</m:t>
                              </m:r>
                            </m:sup>
                          </m:sSup>
                          <m:r>
                            <a:rPr lang="en-US" altLang="zh-CN" sz="2800" i="1">
                              <a:solidFill>
                                <a:schemeClr val="tx1"/>
                              </a:solidFill>
                              <a:latin typeface="Cambria Math" panose="02040503050406030204" pitchFamily="18" charset="0"/>
                              <a:cs typeface="Times New Roman" panose="02020603050405020304" pitchFamily="18" charset="0"/>
                            </a:rPr>
                            <m:t>𝑑𝑡</m:t>
                          </m:r>
                        </m:e>
                      </m:nary>
                      <m:r>
                        <a:rPr lang="en-US" altLang="zh-CN" sz="2800" b="0" i="1" smtClean="0">
                          <a:solidFill>
                            <a:schemeClr val="tx1"/>
                          </a:solidFill>
                          <a:latin typeface="Cambria Math" panose="02040503050406030204" pitchFamily="18" charset="0"/>
                          <a:cs typeface="Times New Roman" panose="02020603050405020304" pitchFamily="18" charset="0"/>
                        </a:rPr>
                        <m:t>=</m:t>
                      </m:r>
                      <m:sSub>
                        <m:sSubPr>
                          <m:ctrlPr>
                            <a:rPr lang="en-US" altLang="zh-CN" sz="2800" b="0" i="1" smtClean="0">
                              <a:solidFill>
                                <a:srgbClr val="FF0000"/>
                              </a:solidFill>
                              <a:latin typeface="Cambria Math" panose="02040503050406030204" pitchFamily="18" charset="0"/>
                              <a:cs typeface="Times New Roman" panose="02020603050405020304" pitchFamily="18" charset="0"/>
                            </a:rPr>
                          </m:ctrlPr>
                        </m:sSubPr>
                        <m:e>
                          <m:r>
                            <a:rPr lang="en-US" altLang="zh-CN" sz="2800" b="0" i="1" smtClean="0">
                              <a:solidFill>
                                <a:srgbClr val="FF0000"/>
                              </a:solidFill>
                              <a:latin typeface="Cambria Math" panose="02040503050406030204" pitchFamily="18" charset="0"/>
                              <a:cs typeface="Times New Roman" panose="02020603050405020304" pitchFamily="18" charset="0"/>
                            </a:rPr>
                            <m:t>𝑎</m:t>
                          </m:r>
                        </m:e>
                        <m:sub>
                          <m:r>
                            <a:rPr lang="en-US" altLang="zh-CN" sz="2800" b="0" i="1" smtClean="0">
                              <a:solidFill>
                                <a:srgbClr val="FF0000"/>
                              </a:solidFill>
                              <a:latin typeface="Cambria Math" panose="02040503050406030204" pitchFamily="18" charset="0"/>
                              <a:cs typeface="Times New Roman" panose="02020603050405020304" pitchFamily="18" charset="0"/>
                            </a:rPr>
                            <m:t>−</m:t>
                          </m:r>
                          <m:r>
                            <a:rPr lang="en-US" altLang="zh-CN" sz="2800" b="0" i="1" smtClean="0">
                              <a:solidFill>
                                <a:srgbClr val="FF0000"/>
                              </a:solidFill>
                              <a:latin typeface="Cambria Math" panose="02040503050406030204" pitchFamily="18" charset="0"/>
                              <a:cs typeface="Times New Roman" panose="02020603050405020304" pitchFamily="18" charset="0"/>
                            </a:rPr>
                            <m:t>𝑘</m:t>
                          </m:r>
                        </m:sub>
                      </m:sSub>
                    </m:oMath>
                  </m:oMathPara>
                </a14:m>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r>
                        <a:rPr lang="en-US" altLang="zh-TW" sz="2800" b="0" i="1" smtClean="0">
                          <a:solidFill>
                            <a:srgbClr val="000000"/>
                          </a:solidFill>
                          <a:latin typeface="Cambria Math" panose="02040503050406030204" pitchFamily="18" charset="0"/>
                          <a:cs typeface="Times New Roman" pitchFamily="18" charset="0"/>
                        </a:rPr>
                        <m:t>𝑥</m:t>
                      </m:r>
                      <m:r>
                        <a:rPr lang="en-US" altLang="zh-TW" sz="2800" b="0" i="1" smtClean="0">
                          <a:solidFill>
                            <a:srgbClr val="000000"/>
                          </a:solidFill>
                          <a:latin typeface="Cambria Math" panose="02040503050406030204" pitchFamily="18" charset="0"/>
                          <a:cs typeface="Times New Roman" pitchFamily="18" charset="0"/>
                        </a:rPr>
                        <m:t>(−</m:t>
                      </m:r>
                      <m:r>
                        <a:rPr lang="en-US" altLang="zh-TW" sz="2800" b="0" i="1" smtClean="0">
                          <a:solidFill>
                            <a:srgbClr val="000000"/>
                          </a:solidFill>
                          <a:latin typeface="Cambria Math" panose="02040503050406030204" pitchFamily="18" charset="0"/>
                          <a:cs typeface="Times New Roman" pitchFamily="18" charset="0"/>
                        </a:rPr>
                        <m:t>𝑡</m:t>
                      </m:r>
                      <m:r>
                        <a:rPr lang="en-US" altLang="zh-TW" sz="2800" b="0" i="1" smtClean="0">
                          <a:solidFill>
                            <a:srgbClr val="000000"/>
                          </a:solidFill>
                          <a:latin typeface="Cambria Math" panose="02040503050406030204" pitchFamily="18" charset="0"/>
                          <a:cs typeface="Times New Roman" pitchFamily="18" charset="0"/>
                        </a:rPr>
                        <m:t>)</m:t>
                      </m:r>
                      <m:groupChr>
                        <m:groupChrPr>
                          <m:chr m:val="↔"/>
                          <m:vertJc m:val="bot"/>
                          <m:ctrlPr>
                            <a:rPr lang="en-US" altLang="zh-TW" sz="2800" i="1">
                              <a:solidFill>
                                <a:srgbClr val="000000"/>
                              </a:solidFill>
                              <a:latin typeface="Cambria Math" panose="02040503050406030204" pitchFamily="18" charset="0"/>
                              <a:cs typeface="Times New Roman" pitchFamily="18" charset="0"/>
                            </a:rPr>
                          </m:ctrlPr>
                        </m:groupChrPr>
                        <m:e>
                          <m:r>
                            <m:rPr>
                              <m:brk m:alnAt="2"/>
                            </m:rPr>
                            <a:rPr lang="en-US" altLang="zh-TW" sz="2800" i="1">
                              <a:solidFill>
                                <a:srgbClr val="000000"/>
                              </a:solidFill>
                              <a:latin typeface="Cambria Math" panose="02040503050406030204" pitchFamily="18" charset="0"/>
                              <a:cs typeface="Times New Roman" pitchFamily="18" charset="0"/>
                            </a:rPr>
                            <m:t>𝐹</m:t>
                          </m:r>
                          <m:r>
                            <a:rPr lang="en-US" altLang="zh-TW" sz="2800" i="1">
                              <a:solidFill>
                                <a:srgbClr val="000000"/>
                              </a:solidFill>
                              <a:latin typeface="Cambria Math" panose="02040503050406030204" pitchFamily="18" charset="0"/>
                              <a:cs typeface="Times New Roman" pitchFamily="18" charset="0"/>
                            </a:rPr>
                            <m:t>𝑆</m:t>
                          </m:r>
                        </m:e>
                      </m:groupChr>
                      <m:sSub>
                        <m:sSubPr>
                          <m:ctrlPr>
                            <a:rPr lang="en-US" altLang="zh-TW" sz="2800" i="1">
                              <a:solidFill>
                                <a:srgbClr val="000000"/>
                              </a:solidFill>
                              <a:latin typeface="Cambria Math" panose="02040503050406030204" pitchFamily="18" charset="0"/>
                              <a:cs typeface="Times New Roman" pitchFamily="18" charset="0"/>
                            </a:rPr>
                          </m:ctrlPr>
                        </m:sSubPr>
                        <m:e>
                          <m:r>
                            <a:rPr lang="en-US" altLang="zh-TW" sz="2800" b="0" i="1" smtClean="0">
                              <a:solidFill>
                                <a:srgbClr val="000000"/>
                              </a:solidFill>
                              <a:latin typeface="Cambria Math" panose="02040503050406030204" pitchFamily="18" charset="0"/>
                              <a:cs typeface="Times New Roman" pitchFamily="18" charset="0"/>
                            </a:rPr>
                            <m:t>𝑎</m:t>
                          </m:r>
                        </m:e>
                        <m:sub>
                          <m:r>
                            <a:rPr lang="en-US" altLang="zh-TW" sz="2800" b="0" i="1" smtClean="0">
                              <a:solidFill>
                                <a:srgbClr val="000000"/>
                              </a:solidFill>
                              <a:latin typeface="Cambria Math" panose="02040503050406030204" pitchFamily="18" charset="0"/>
                              <a:cs typeface="Times New Roman" pitchFamily="18" charset="0"/>
                            </a:rPr>
                            <m:t>−</m:t>
                          </m:r>
                          <m:r>
                            <a:rPr lang="en-US" altLang="zh-TW" sz="2800" i="1">
                              <a:solidFill>
                                <a:srgbClr val="000000"/>
                              </a:solidFill>
                              <a:latin typeface="Cambria Math" panose="02040503050406030204" pitchFamily="18" charset="0"/>
                              <a:cs typeface="Times New Roman" pitchFamily="18" charset="0"/>
                            </a:rPr>
                            <m:t>𝑘</m:t>
                          </m:r>
                        </m:sub>
                      </m:sSub>
                    </m:oMath>
                  </m:oMathPara>
                </a14:m>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r>
                  <a:rPr lang="en-US" altLang="zh-CN" sz="2800" i="1" dirty="0">
                    <a:solidFill>
                      <a:schemeClr val="tx1"/>
                    </a:solidFill>
                    <a:latin typeface="Times New Roman" panose="02020603050405020304" pitchFamily="18" charset="0"/>
                    <a:cs typeface="Times New Roman" panose="02020603050405020304" pitchFamily="18" charset="0"/>
                  </a:rPr>
                  <a:t> </a:t>
                </a: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chemeClr val="tx1"/>
                  </a:solidFill>
                  <a:latin typeface="Times New Roman" panose="02020603050405020304" pitchFamily="18" charset="0"/>
                  <a:cs typeface="Times New Roman" panose="02020603050405020304" pitchFamily="18" charset="0"/>
                </a:endParaRPr>
              </a:p>
              <a:p>
                <a:pPr>
                  <a:buFont typeface="Arial" panose="020B0604020202020204" pitchFamily="34" charset="0"/>
                  <a:buChar char="•"/>
                </a:pPr>
                <a:endParaRPr lang="en-US" altLang="zh-TW"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dirty="0">
                  <a:solidFill>
                    <a:srgbClr val="000000"/>
                  </a:solidFill>
                  <a:latin typeface="Times New Roman" pitchFamily="18" charset="0"/>
                  <a:cs typeface="Times New Roman" pitchFamily="18" charset="0"/>
                </a:endParaRPr>
              </a:p>
              <a:p>
                <a:pPr marL="0" indent="0">
                  <a:buNone/>
                </a:pPr>
                <a:endParaRPr lang="en-US" altLang="zh-CN"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kumimoji="0" lang="zh-TW" altLang="en-US" sz="2800" dirty="0">
                  <a:solidFill>
                    <a:srgbClr val="000000"/>
                  </a:solidFill>
                  <a:latin typeface="Times New Roman" pitchFamily="18" charset="0"/>
                  <a:cs typeface="Times New Roman" pitchFamily="18" charset="0"/>
                </a:endParaRPr>
              </a:p>
              <a:p>
                <a:pPr marL="0" indent="0">
                  <a:buNone/>
                </a:pPr>
                <a:endParaRPr lang="en-US" altLang="zh-CN" sz="2800" dirty="0">
                  <a:solidFill>
                    <a:schemeClr val="tx1"/>
                  </a:solidFill>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endParaRPr lang="en-US" altLang="zh-CN"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CN" sz="2800" dirty="0">
                  <a:solidFill>
                    <a:schemeClr val="tx1"/>
                  </a:solidFill>
                  <a:latin typeface="Times New Roman" panose="02020603050405020304" pitchFamily="18" charset="0"/>
                  <a:cs typeface="Times New Roman" panose="02020603050405020304" pitchFamily="18" charset="0"/>
                </a:endParaRPr>
              </a:p>
            </p:txBody>
          </p:sp>
        </mc:Choice>
        <mc:Fallback>
          <p:sp>
            <p:nvSpPr>
              <p:cNvPr id="3" name="内容占位符 2">
                <a:extLst>
                  <a:ext uri="{FF2B5EF4-FFF2-40B4-BE49-F238E27FC236}">
                    <a16:creationId xmlns:a16="http://schemas.microsoft.com/office/drawing/2014/main" id="{4540E06A-412C-CE41-9E57-121FB374F2B8}"/>
                  </a:ext>
                </a:extLst>
              </p:cNvPr>
              <p:cNvSpPr>
                <a:spLocks noGrp="1" noRot="1" noChangeAspect="1" noMove="1" noResize="1" noEditPoints="1" noAdjustHandles="1" noChangeArrowheads="1" noChangeShapeType="1" noTextEdit="1"/>
              </p:cNvSpPr>
              <p:nvPr>
                <p:ph idx="1"/>
              </p:nvPr>
            </p:nvSpPr>
            <p:spPr>
              <a:xfrm>
                <a:off x="479376" y="1112869"/>
                <a:ext cx="11418776" cy="5302221"/>
              </a:xfrm>
              <a:blipFill>
                <a:blip r:embed="rId3"/>
                <a:stretch>
                  <a:fillRect l="-1922" t="-2417"/>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id="{85E636C3-A315-5A44-AEB6-E49847757912}"/>
              </a:ext>
            </a:extLst>
          </p:cNvPr>
          <p:cNvSpPr>
            <a:spLocks noGrp="1"/>
          </p:cNvSpPr>
          <p:nvPr>
            <p:ph type="sldNum" sz="quarter" idx="12"/>
          </p:nvPr>
        </p:nvSpPr>
        <p:spPr/>
        <p:txBody>
          <a:bodyPr/>
          <a:lstStyle/>
          <a:p>
            <a:fld id="{89DB14B3-731A-4352-BC82-B1993596BD11}" type="slidenum">
              <a:rPr lang="zh-CN" altLang="en-US" smtClean="0"/>
              <a:pPr/>
              <a:t>56</a:t>
            </a:fld>
            <a:endParaRPr lang="zh-CN" altLang="en-US" dirty="0"/>
          </a:p>
        </p:txBody>
      </p:sp>
    </p:spTree>
    <p:extLst>
      <p:ext uri="{BB962C8B-B14F-4D97-AF65-F5344CB8AC3E}">
        <p14:creationId xmlns:p14="http://schemas.microsoft.com/office/powerpoint/2010/main" val="2706405666"/>
      </p:ext>
    </p:extLst>
  </p:cSld>
  <p:clrMapOvr>
    <a:masterClrMapping/>
  </p:clrMapOvr>
  <p:transition spd="med">
    <p:cut/>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25C303-6879-D547-8125-F07718E64B38}"/>
              </a:ext>
            </a:extLst>
          </p:cNvPr>
          <p:cNvSpPr>
            <a:spLocks noGrp="1"/>
          </p:cNvSpPr>
          <p:nvPr>
            <p:ph type="title"/>
          </p:nvPr>
        </p:nvSpPr>
        <p:spPr>
          <a:xfrm>
            <a:off x="660400" y="228602"/>
            <a:ext cx="10657633" cy="784225"/>
          </a:xfrm>
        </p:spPr>
        <p:txBody>
          <a:bodyPr/>
          <a:lstStyle/>
          <a:p>
            <a:r>
              <a:rPr lang="en-US" altLang="zh-CN" sz="3200" dirty="0">
                <a:solidFill>
                  <a:schemeClr val="tx1"/>
                </a:solidFill>
                <a:latin typeface="Times New Roman" panose="02020603050405020304" pitchFamily="18" charset="0"/>
                <a:cs typeface="Times New Roman" panose="02020603050405020304" pitchFamily="18" charset="0"/>
              </a:rPr>
              <a:t>Fourier Series Properties</a:t>
            </a:r>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4540E06A-412C-CE41-9E57-121FB374F2B8}"/>
                  </a:ext>
                </a:extLst>
              </p:cNvPr>
              <p:cNvSpPr>
                <a:spLocks noGrp="1"/>
              </p:cNvSpPr>
              <p:nvPr>
                <p:ph idx="1"/>
              </p:nvPr>
            </p:nvSpPr>
            <p:spPr>
              <a:xfrm>
                <a:off x="437864" y="980728"/>
                <a:ext cx="11418776" cy="5302221"/>
              </a:xfrm>
            </p:spPr>
            <p:txBody>
              <a:bodyPr/>
              <a:lstStyle/>
              <a:p>
                <a:pPr marL="0" indent="0">
                  <a:buNone/>
                </a:pPr>
                <a:r>
                  <a:rPr lang="en-US" altLang="zh-TW" sz="2800" b="1" dirty="0">
                    <a:solidFill>
                      <a:srgbClr val="000000"/>
                    </a:solidFill>
                    <a:latin typeface="Times New Roman" pitchFamily="18" charset="0"/>
                    <a:cs typeface="Times New Roman" pitchFamily="18" charset="0"/>
                  </a:rPr>
                  <a:t>Time scaling   </a:t>
                </a:r>
                <a:r>
                  <a:rPr lang="zh-CN" altLang="en-US" sz="2800" b="1" dirty="0">
                    <a:solidFill>
                      <a:srgbClr val="000000"/>
                    </a:solidFill>
                    <a:latin typeface="Times New Roman" pitchFamily="18" charset="0"/>
                    <a:cs typeface="Times New Roman" pitchFamily="18" charset="0"/>
                  </a:rPr>
                  <a:t>时间缩放</a:t>
                </a:r>
                <a:endParaRPr lang="en-US" altLang="zh-TW" sz="2800" dirty="0">
                  <a:solidFill>
                    <a:srgbClr val="000000"/>
                  </a:solidFill>
                  <a:latin typeface="Times New Roman" pitchFamily="18" charset="0"/>
                  <a:cs typeface="Times New Roman" pitchFamily="18" charset="0"/>
                </a:endParaRPr>
              </a:p>
              <a:p>
                <a:pPr marL="0" indent="0">
                  <a:buNone/>
                </a:pPr>
                <a:r>
                  <a:rPr lang="en-US" altLang="zh-TW" sz="2800" dirty="0">
                    <a:solidFill>
                      <a:srgbClr val="000000"/>
                    </a:solidFill>
                    <a:latin typeface="Times New Roman" pitchFamily="18" charset="0"/>
                    <a:cs typeface="Times New Roman" pitchFamily="18" charset="0"/>
                  </a:rPr>
                  <a:t>Assume :</a:t>
                </a:r>
              </a:p>
              <a:p>
                <a:pPr marL="0" indent="0" algn="ctr">
                  <a:buNone/>
                </a:pPr>
                <a14:m>
                  <m:oMathPara xmlns:m="http://schemas.openxmlformats.org/officeDocument/2006/math">
                    <m:oMathParaPr>
                      <m:jc m:val="centerGroup"/>
                    </m:oMathParaPr>
                    <m:oMath xmlns:m="http://schemas.openxmlformats.org/officeDocument/2006/math">
                      <m:r>
                        <a:rPr lang="en-US" altLang="zh-TW" sz="2800" b="0" i="1" smtClean="0">
                          <a:solidFill>
                            <a:srgbClr val="000000"/>
                          </a:solidFill>
                          <a:latin typeface="Cambria Math" panose="02040503050406030204" pitchFamily="18" charset="0"/>
                          <a:cs typeface="Times New Roman" pitchFamily="18" charset="0"/>
                        </a:rPr>
                        <m:t>𝑥</m:t>
                      </m:r>
                      <m:d>
                        <m:dPr>
                          <m:ctrlPr>
                            <a:rPr lang="en-US" altLang="zh-TW" sz="2800" b="0" i="1" smtClean="0">
                              <a:solidFill>
                                <a:srgbClr val="000000"/>
                              </a:solidFill>
                              <a:latin typeface="Cambria Math" panose="02040503050406030204" pitchFamily="18" charset="0"/>
                              <a:cs typeface="Times New Roman" pitchFamily="18" charset="0"/>
                            </a:rPr>
                          </m:ctrlPr>
                        </m:dPr>
                        <m:e>
                          <m:r>
                            <a:rPr lang="en-US" altLang="zh-TW" sz="2800" b="0" i="1" smtClean="0">
                              <a:solidFill>
                                <a:srgbClr val="000000"/>
                              </a:solidFill>
                              <a:latin typeface="Cambria Math" panose="02040503050406030204" pitchFamily="18" charset="0"/>
                              <a:cs typeface="Times New Roman" pitchFamily="18" charset="0"/>
                            </a:rPr>
                            <m:t>𝑡</m:t>
                          </m:r>
                        </m:e>
                      </m:d>
                      <m:groupChr>
                        <m:groupChrPr>
                          <m:chr m:val="↔"/>
                          <m:vertJc m:val="bot"/>
                          <m:ctrlPr>
                            <a:rPr lang="en-US" altLang="zh-TW" sz="2800" b="0" i="1" smtClean="0">
                              <a:solidFill>
                                <a:srgbClr val="000000"/>
                              </a:solidFill>
                              <a:latin typeface="Cambria Math" panose="02040503050406030204" pitchFamily="18" charset="0"/>
                              <a:cs typeface="Times New Roman" pitchFamily="18" charset="0"/>
                            </a:rPr>
                          </m:ctrlPr>
                        </m:groupChrPr>
                        <m:e>
                          <m:r>
                            <m:rPr>
                              <m:brk m:alnAt="2"/>
                            </m:rPr>
                            <a:rPr lang="en-US" altLang="zh-TW" sz="2800" b="0" i="1" smtClean="0">
                              <a:solidFill>
                                <a:srgbClr val="000000"/>
                              </a:solidFill>
                              <a:latin typeface="Cambria Math" panose="02040503050406030204" pitchFamily="18" charset="0"/>
                              <a:cs typeface="Times New Roman" pitchFamily="18" charset="0"/>
                            </a:rPr>
                            <m:t>𝐹</m:t>
                          </m:r>
                          <m:r>
                            <a:rPr lang="en-US" altLang="zh-TW" sz="2800" b="0" i="1" smtClean="0">
                              <a:solidFill>
                                <a:srgbClr val="000000"/>
                              </a:solidFill>
                              <a:latin typeface="Cambria Math" panose="02040503050406030204" pitchFamily="18" charset="0"/>
                              <a:cs typeface="Times New Roman" pitchFamily="18" charset="0"/>
                            </a:rPr>
                            <m:t>𝑆</m:t>
                          </m:r>
                        </m:e>
                      </m:groupChr>
                      <m:sSub>
                        <m:sSubPr>
                          <m:ctrlPr>
                            <a:rPr lang="en-US" altLang="zh-TW" sz="2800" b="0" i="1" smtClean="0">
                              <a:solidFill>
                                <a:srgbClr val="000000"/>
                              </a:solidFill>
                              <a:latin typeface="Cambria Math" panose="02040503050406030204" pitchFamily="18" charset="0"/>
                              <a:cs typeface="Times New Roman" pitchFamily="18" charset="0"/>
                            </a:rPr>
                          </m:ctrlPr>
                        </m:sSubPr>
                        <m:e>
                          <m:r>
                            <a:rPr lang="en-US" altLang="zh-TW" sz="2800" b="0" i="1" smtClean="0">
                              <a:solidFill>
                                <a:srgbClr val="000000"/>
                              </a:solidFill>
                              <a:latin typeface="Cambria Math" panose="02040503050406030204" pitchFamily="18" charset="0"/>
                              <a:cs typeface="Times New Roman" pitchFamily="18" charset="0"/>
                            </a:rPr>
                            <m:t>𝑎</m:t>
                          </m:r>
                        </m:e>
                        <m:sub>
                          <m:r>
                            <a:rPr lang="en-US" altLang="zh-TW" sz="2800" b="0" i="1" smtClean="0">
                              <a:solidFill>
                                <a:srgbClr val="000000"/>
                              </a:solidFill>
                              <a:latin typeface="Cambria Math" panose="02040503050406030204" pitchFamily="18" charset="0"/>
                              <a:cs typeface="Times New Roman" pitchFamily="18" charset="0"/>
                            </a:rPr>
                            <m:t>𝑘</m:t>
                          </m:r>
                        </m:sub>
                      </m:sSub>
                    </m:oMath>
                  </m:oMathPara>
                </a14:m>
                <a:endParaRPr lang="en-US" altLang="zh-TW" sz="2800" dirty="0">
                  <a:solidFill>
                    <a:srgbClr val="000000"/>
                  </a:solidFill>
                  <a:latin typeface="Times New Roman" pitchFamily="18" charset="0"/>
                  <a:cs typeface="Times New Roman" pitchFamily="18" charset="0"/>
                </a:endParaRPr>
              </a:p>
              <a:p>
                <a:pPr marL="0" indent="0">
                  <a:buNone/>
                </a:pPr>
                <a:r>
                  <a:rPr lang="en-US" altLang="zh-TW" sz="2800" dirty="0">
                    <a:solidFill>
                      <a:srgbClr val="000000"/>
                    </a:solidFill>
                    <a:latin typeface="Times New Roman" pitchFamily="18" charset="0"/>
                    <a:cs typeface="Times New Roman" pitchFamily="18" charset="0"/>
                  </a:rPr>
                  <a:t>Then:</a:t>
                </a:r>
              </a:p>
              <a:p>
                <a:pPr marL="0" indent="0" algn="ctr">
                  <a:buNone/>
                </a:pPr>
                <a14:m>
                  <m:oMathPara xmlns:m="http://schemas.openxmlformats.org/officeDocument/2006/math">
                    <m:oMathParaPr>
                      <m:jc m:val="centerGroup"/>
                    </m:oMathParaPr>
                    <m:oMath xmlns:m="http://schemas.openxmlformats.org/officeDocument/2006/math">
                      <m:r>
                        <a:rPr lang="en-US" altLang="zh-TW" sz="2800" b="0" i="1" smtClean="0">
                          <a:solidFill>
                            <a:srgbClr val="000000"/>
                          </a:solidFill>
                          <a:latin typeface="Cambria Math" panose="02040503050406030204" pitchFamily="18" charset="0"/>
                          <a:cs typeface="Times New Roman" pitchFamily="18" charset="0"/>
                        </a:rPr>
                        <m:t>𝑥</m:t>
                      </m:r>
                      <m:r>
                        <a:rPr lang="en-US" altLang="zh-TW" sz="2800" b="0" i="1" smtClean="0">
                          <a:solidFill>
                            <a:srgbClr val="000000"/>
                          </a:solidFill>
                          <a:latin typeface="Cambria Math" panose="02040503050406030204" pitchFamily="18" charset="0"/>
                          <a:cs typeface="Times New Roman" pitchFamily="18" charset="0"/>
                        </a:rPr>
                        <m:t>(</m:t>
                      </m:r>
                      <m:r>
                        <a:rPr lang="zh-TW" altLang="en-US" sz="2800" b="0" i="1" smtClean="0">
                          <a:solidFill>
                            <a:srgbClr val="000000"/>
                          </a:solidFill>
                          <a:latin typeface="Cambria Math" panose="02040503050406030204" pitchFamily="18" charset="0"/>
                          <a:cs typeface="Times New Roman" pitchFamily="18" charset="0"/>
                        </a:rPr>
                        <m:t>𝛼</m:t>
                      </m:r>
                      <m:r>
                        <a:rPr lang="en-US" altLang="zh-TW" sz="2800" b="0" i="1" smtClean="0">
                          <a:solidFill>
                            <a:srgbClr val="000000"/>
                          </a:solidFill>
                          <a:latin typeface="Cambria Math" panose="02040503050406030204" pitchFamily="18" charset="0"/>
                          <a:cs typeface="Times New Roman" pitchFamily="18" charset="0"/>
                        </a:rPr>
                        <m:t>𝑡</m:t>
                      </m:r>
                      <m:r>
                        <a:rPr lang="en-US" altLang="zh-TW" sz="2800" b="0" i="1" smtClean="0">
                          <a:solidFill>
                            <a:srgbClr val="000000"/>
                          </a:solidFill>
                          <a:latin typeface="Cambria Math" panose="02040503050406030204" pitchFamily="18" charset="0"/>
                          <a:cs typeface="Times New Roman" pitchFamily="18" charset="0"/>
                        </a:rPr>
                        <m:t>)=</m:t>
                      </m:r>
                      <m:nary>
                        <m:naryPr>
                          <m:chr m:val="∑"/>
                          <m:ctrlPr>
                            <a:rPr lang="en-US" altLang="zh-CN" sz="2800" i="1">
                              <a:solidFill>
                                <a:schemeClr val="tx1"/>
                              </a:solidFill>
                              <a:latin typeface="Cambria Math" panose="02040503050406030204" pitchFamily="18" charset="0"/>
                              <a:cs typeface="Times New Roman" panose="02020603050405020304" pitchFamily="18" charset="0"/>
                            </a:rPr>
                          </m:ctrlPr>
                        </m:naryPr>
                        <m:sub>
                          <m:r>
                            <m:rPr>
                              <m:brk m:alnAt="23"/>
                            </m:rPr>
                            <a:rPr lang="en-US" altLang="zh-CN" sz="2800" i="1">
                              <a:solidFill>
                                <a:schemeClr val="tx1"/>
                              </a:solidFill>
                              <a:latin typeface="Cambria Math" panose="02040503050406030204" pitchFamily="18" charset="0"/>
                              <a:cs typeface="Times New Roman" panose="02020603050405020304" pitchFamily="18" charset="0"/>
                            </a:rPr>
                            <m:t>𝑘</m:t>
                          </m:r>
                          <m:r>
                            <a:rPr lang="en-US" altLang="zh-CN" sz="2800" i="1">
                              <a:solidFill>
                                <a:schemeClr val="tx1"/>
                              </a:solidFill>
                              <a:latin typeface="Cambria Math" panose="02040503050406030204" pitchFamily="18" charset="0"/>
                              <a:cs typeface="Times New Roman" panose="02020603050405020304" pitchFamily="18" charset="0"/>
                            </a:rPr>
                            <m:t>=−</m:t>
                          </m:r>
                          <m:r>
                            <a:rPr lang="en-US" altLang="zh-CN" sz="2800"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sub>
                        <m:sup>
                          <m:r>
                            <a:rPr lang="en-US" altLang="zh-CN" sz="2800"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sup>
                        <m:e>
                          <m:sSub>
                            <m:sSubPr>
                              <m:ctrlPr>
                                <a:rPr lang="en-US" altLang="zh-CN" sz="2800"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800" b="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𝑎</m:t>
                              </m:r>
                            </m:e>
                            <m:sub>
                              <m:r>
                                <a:rPr lang="en-US" altLang="zh-CN" sz="2800"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𝑘</m:t>
                              </m:r>
                            </m:sub>
                          </m:sSub>
                          <m:sSup>
                            <m:sSupPr>
                              <m:ctrlPr>
                                <a:rPr lang="en-US" altLang="zh-CN" sz="2800" i="1">
                                  <a:solidFill>
                                    <a:schemeClr val="tx1"/>
                                  </a:solidFill>
                                  <a:latin typeface="Cambria Math" panose="02040503050406030204" pitchFamily="18" charset="0"/>
                                  <a:cs typeface="Times New Roman" panose="02020603050405020304" pitchFamily="18" charset="0"/>
                                </a:rPr>
                              </m:ctrlPr>
                            </m:sSupPr>
                            <m:e>
                              <m:r>
                                <a:rPr lang="en-US" altLang="zh-CN" sz="2800" i="1">
                                  <a:solidFill>
                                    <a:schemeClr val="tx1"/>
                                  </a:solidFill>
                                  <a:latin typeface="Cambria Math" panose="02040503050406030204" pitchFamily="18" charset="0"/>
                                  <a:cs typeface="Times New Roman" panose="02020603050405020304" pitchFamily="18" charset="0"/>
                                </a:rPr>
                                <m:t>𝑒</m:t>
                              </m:r>
                            </m:e>
                            <m:sup>
                              <m:r>
                                <a:rPr lang="en-US" altLang="zh-CN" sz="2800" i="1">
                                  <a:solidFill>
                                    <a:schemeClr val="tx1"/>
                                  </a:solidFill>
                                  <a:latin typeface="Cambria Math" panose="02040503050406030204" pitchFamily="18" charset="0"/>
                                  <a:cs typeface="Times New Roman" panose="02020603050405020304" pitchFamily="18" charset="0"/>
                                </a:rPr>
                                <m:t>𝑗𝑘</m:t>
                              </m:r>
                              <m:sSub>
                                <m:sSubPr>
                                  <m:ctrlPr>
                                    <a:rPr lang="en-US" altLang="zh-CN" sz="2800" i="1">
                                      <a:solidFill>
                                        <a:schemeClr val="tx1"/>
                                      </a:solidFill>
                                      <a:latin typeface="Cambria Math" panose="02040503050406030204" pitchFamily="18" charset="0"/>
                                      <a:cs typeface="Times New Roman" panose="02020603050405020304" pitchFamily="18" charset="0"/>
                                    </a:rPr>
                                  </m:ctrlPr>
                                </m:sSubPr>
                                <m:e>
                                  <m:r>
                                    <a:rPr lang="zh-CN" altLang="en-US" sz="2800" i="1">
                                      <a:solidFill>
                                        <a:schemeClr val="tx1"/>
                                      </a:solidFill>
                                      <a:latin typeface="Cambria Math" panose="02040503050406030204" pitchFamily="18" charset="0"/>
                                      <a:cs typeface="Times New Roman" panose="02020603050405020304" pitchFamily="18" charset="0"/>
                                    </a:rPr>
                                    <m:t>𝜔</m:t>
                                  </m:r>
                                </m:e>
                                <m:sub>
                                  <m:r>
                                    <a:rPr lang="en-US" altLang="zh-CN" sz="2800" i="1">
                                      <a:solidFill>
                                        <a:schemeClr val="tx1"/>
                                      </a:solidFill>
                                      <a:latin typeface="Cambria Math" panose="02040503050406030204" pitchFamily="18" charset="0"/>
                                      <a:cs typeface="Times New Roman" panose="02020603050405020304" pitchFamily="18" charset="0"/>
                                    </a:rPr>
                                    <m:t>0</m:t>
                                  </m:r>
                                </m:sub>
                              </m:sSub>
                              <m:r>
                                <a:rPr lang="zh-CN" altLang="en-US" sz="2800" i="1" smtClean="0">
                                  <a:solidFill>
                                    <a:schemeClr val="tx1"/>
                                  </a:solidFill>
                                  <a:latin typeface="Cambria Math" panose="02040503050406030204" pitchFamily="18" charset="0"/>
                                  <a:cs typeface="Times New Roman" panose="02020603050405020304" pitchFamily="18" charset="0"/>
                                </a:rPr>
                                <m:t>𝛼</m:t>
                              </m:r>
                              <m:r>
                                <a:rPr lang="en-US" altLang="zh-CN" sz="2800" i="1">
                                  <a:solidFill>
                                    <a:schemeClr val="tx1"/>
                                  </a:solidFill>
                                  <a:latin typeface="Cambria Math" panose="02040503050406030204" pitchFamily="18" charset="0"/>
                                  <a:cs typeface="Times New Roman" panose="02020603050405020304" pitchFamily="18" charset="0"/>
                                </a:rPr>
                                <m:t>𝑡</m:t>
                              </m:r>
                            </m:sup>
                          </m:sSup>
                        </m:e>
                      </m:nary>
                    </m:oMath>
                  </m:oMathPara>
                </a14:m>
                <a:endParaRPr lang="en-US" altLang="zh-TW" sz="2800" dirty="0">
                  <a:solidFill>
                    <a:srgbClr val="000000"/>
                  </a:solidFill>
                  <a:latin typeface="Times New Roman" pitchFamily="18" charset="0"/>
                  <a:cs typeface="Times New Roman" pitchFamily="18" charset="0"/>
                </a:endParaRPr>
              </a:p>
              <a:p>
                <a:pPr marL="0" indent="0" algn="ctr">
                  <a:buNone/>
                </a:pPr>
                <a:endParaRPr lang="en-US" altLang="zh-TW" dirty="0">
                  <a:solidFill>
                    <a:srgbClr val="000000"/>
                  </a:solidFill>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r>
                        <a:rPr lang="en-US" altLang="zh-TW" sz="2800" b="0" i="1" smtClean="0">
                          <a:solidFill>
                            <a:srgbClr val="000000"/>
                          </a:solidFill>
                          <a:latin typeface="Cambria Math" panose="02040503050406030204" pitchFamily="18" charset="0"/>
                          <a:cs typeface="Times New Roman" pitchFamily="18" charset="0"/>
                        </a:rPr>
                        <m:t>𝑥</m:t>
                      </m:r>
                      <m:r>
                        <a:rPr lang="en-US" altLang="zh-TW" sz="2800" b="0" i="1" smtClean="0">
                          <a:solidFill>
                            <a:srgbClr val="000000"/>
                          </a:solidFill>
                          <a:latin typeface="Cambria Math" panose="02040503050406030204" pitchFamily="18" charset="0"/>
                          <a:cs typeface="Times New Roman" pitchFamily="18" charset="0"/>
                        </a:rPr>
                        <m:t>(</m:t>
                      </m:r>
                      <m:r>
                        <a:rPr lang="zh-TW" altLang="en-US" sz="2800" b="0" i="1" smtClean="0">
                          <a:solidFill>
                            <a:srgbClr val="000000"/>
                          </a:solidFill>
                          <a:latin typeface="Cambria Math" panose="02040503050406030204" pitchFamily="18" charset="0"/>
                          <a:cs typeface="Times New Roman" pitchFamily="18" charset="0"/>
                        </a:rPr>
                        <m:t>𝛼</m:t>
                      </m:r>
                      <m:r>
                        <a:rPr lang="en-US" altLang="zh-TW" sz="2800" b="0" i="1" smtClean="0">
                          <a:solidFill>
                            <a:srgbClr val="000000"/>
                          </a:solidFill>
                          <a:latin typeface="Cambria Math" panose="02040503050406030204" pitchFamily="18" charset="0"/>
                          <a:cs typeface="Times New Roman" pitchFamily="18" charset="0"/>
                        </a:rPr>
                        <m:t>𝑡</m:t>
                      </m:r>
                      <m:r>
                        <a:rPr lang="en-US" altLang="zh-TW" sz="2800" b="0" i="1" smtClean="0">
                          <a:solidFill>
                            <a:srgbClr val="000000"/>
                          </a:solidFill>
                          <a:latin typeface="Cambria Math" panose="02040503050406030204" pitchFamily="18" charset="0"/>
                          <a:cs typeface="Times New Roman" pitchFamily="18" charset="0"/>
                        </a:rPr>
                        <m:t>)</m:t>
                      </m:r>
                      <m:groupChr>
                        <m:groupChrPr>
                          <m:chr m:val="↔"/>
                          <m:vertJc m:val="bot"/>
                          <m:ctrlPr>
                            <a:rPr lang="en-US" altLang="zh-TW" sz="2800" i="1">
                              <a:solidFill>
                                <a:srgbClr val="000000"/>
                              </a:solidFill>
                              <a:latin typeface="Cambria Math" panose="02040503050406030204" pitchFamily="18" charset="0"/>
                              <a:cs typeface="Times New Roman" pitchFamily="18" charset="0"/>
                            </a:rPr>
                          </m:ctrlPr>
                        </m:groupChrPr>
                        <m:e>
                          <m:r>
                            <m:rPr>
                              <m:brk m:alnAt="2"/>
                            </m:rPr>
                            <a:rPr lang="en-US" altLang="zh-TW" sz="2800" i="1">
                              <a:solidFill>
                                <a:srgbClr val="000000"/>
                              </a:solidFill>
                              <a:latin typeface="Cambria Math" panose="02040503050406030204" pitchFamily="18" charset="0"/>
                              <a:cs typeface="Times New Roman" pitchFamily="18" charset="0"/>
                            </a:rPr>
                            <m:t>𝐹</m:t>
                          </m:r>
                          <m:r>
                            <a:rPr lang="en-US" altLang="zh-TW" sz="2800" i="1">
                              <a:solidFill>
                                <a:srgbClr val="000000"/>
                              </a:solidFill>
                              <a:latin typeface="Cambria Math" panose="02040503050406030204" pitchFamily="18" charset="0"/>
                              <a:cs typeface="Times New Roman" pitchFamily="18" charset="0"/>
                            </a:rPr>
                            <m:t>𝑆</m:t>
                          </m:r>
                        </m:e>
                      </m:groupChr>
                      <m:sSub>
                        <m:sSubPr>
                          <m:ctrlPr>
                            <a:rPr lang="en-US" altLang="zh-TW" sz="2800" i="1">
                              <a:solidFill>
                                <a:srgbClr val="000000"/>
                              </a:solidFill>
                              <a:latin typeface="Cambria Math" panose="02040503050406030204" pitchFamily="18" charset="0"/>
                              <a:cs typeface="Times New Roman" pitchFamily="18" charset="0"/>
                            </a:rPr>
                          </m:ctrlPr>
                        </m:sSubPr>
                        <m:e>
                          <m:r>
                            <a:rPr lang="en-US" altLang="zh-TW" sz="2800" b="0" i="1" smtClean="0">
                              <a:solidFill>
                                <a:srgbClr val="000000"/>
                              </a:solidFill>
                              <a:latin typeface="Cambria Math" panose="02040503050406030204" pitchFamily="18" charset="0"/>
                              <a:cs typeface="Times New Roman" pitchFamily="18" charset="0"/>
                            </a:rPr>
                            <m:t>𝑎</m:t>
                          </m:r>
                        </m:e>
                        <m:sub>
                          <m:r>
                            <a:rPr lang="en-US" altLang="zh-TW" sz="2800" i="1">
                              <a:solidFill>
                                <a:srgbClr val="000000"/>
                              </a:solidFill>
                              <a:latin typeface="Cambria Math" panose="02040503050406030204" pitchFamily="18" charset="0"/>
                              <a:cs typeface="Times New Roman" pitchFamily="18" charset="0"/>
                            </a:rPr>
                            <m:t>𝑘</m:t>
                          </m:r>
                        </m:sub>
                      </m:sSub>
                    </m:oMath>
                  </m:oMathPara>
                </a14:m>
                <a:endParaRPr lang="en-US" altLang="zh-TW" sz="2800" dirty="0">
                  <a:solidFill>
                    <a:srgbClr val="000000"/>
                  </a:solidFill>
                  <a:latin typeface="Times New Roman" pitchFamily="18" charset="0"/>
                  <a:cs typeface="Times New Roman" pitchFamily="18" charset="0"/>
                </a:endParaRPr>
              </a:p>
              <a:p>
                <a:pPr marL="0" indent="0">
                  <a:buNone/>
                </a:pPr>
                <a:endParaRPr lang="en-US" altLang="zh-TW" sz="900" dirty="0">
                  <a:solidFill>
                    <a:srgbClr val="000000"/>
                  </a:solidFill>
                  <a:latin typeface="Times New Roman" pitchFamily="18" charset="0"/>
                  <a:cs typeface="Times New Roman" pitchFamily="18" charset="0"/>
                </a:endParaRPr>
              </a:p>
              <a:p>
                <a:pPr>
                  <a:buFont typeface="Arial" panose="020B0604020202020204" pitchFamily="34" charset="0"/>
                  <a:buChar char="•"/>
                </a:pPr>
                <a:r>
                  <a:rPr lang="en-US" altLang="zh-TW" sz="2800" dirty="0">
                    <a:solidFill>
                      <a:srgbClr val="000000"/>
                    </a:solidFill>
                    <a:latin typeface="Times New Roman" pitchFamily="18" charset="0"/>
                    <a:cs typeface="Times New Roman" pitchFamily="18" charset="0"/>
                  </a:rPr>
                  <a:t>    Note that though Fourier series coefficients, </a:t>
                </a:r>
                <a14:m>
                  <m:oMath xmlns:m="http://schemas.openxmlformats.org/officeDocument/2006/math">
                    <m:sSub>
                      <m:sSubPr>
                        <m:ctrlPr>
                          <a:rPr lang="en-US" altLang="zh-TW" sz="2800" i="1" smtClean="0">
                            <a:solidFill>
                              <a:srgbClr val="000000"/>
                            </a:solidFill>
                            <a:latin typeface="Cambria Math" panose="02040503050406030204" pitchFamily="18" charset="0"/>
                            <a:cs typeface="Times New Roman" pitchFamily="18" charset="0"/>
                          </a:rPr>
                        </m:ctrlPr>
                      </m:sSubPr>
                      <m:e>
                        <m:r>
                          <a:rPr lang="en-US" altLang="zh-TW" sz="2800" b="0" i="1" smtClean="0">
                            <a:solidFill>
                              <a:srgbClr val="000000"/>
                            </a:solidFill>
                            <a:latin typeface="Cambria Math" panose="02040503050406030204" pitchFamily="18" charset="0"/>
                            <a:cs typeface="Times New Roman" pitchFamily="18" charset="0"/>
                          </a:rPr>
                          <m:t>𝑎</m:t>
                        </m:r>
                      </m:e>
                      <m:sub>
                        <m:r>
                          <a:rPr lang="en-US" altLang="zh-TW" sz="2800" i="1">
                            <a:solidFill>
                              <a:srgbClr val="000000"/>
                            </a:solidFill>
                            <a:latin typeface="Cambria Math" panose="02040503050406030204" pitchFamily="18" charset="0"/>
                            <a:cs typeface="Times New Roman" pitchFamily="18" charset="0"/>
                          </a:rPr>
                          <m:t>𝑘</m:t>
                        </m:r>
                      </m:sub>
                    </m:sSub>
                  </m:oMath>
                </a14:m>
                <a:r>
                  <a:rPr lang="en-US" altLang="zh-TW" sz="2800" dirty="0">
                    <a:solidFill>
                      <a:srgbClr val="000000"/>
                    </a:solidFill>
                    <a:latin typeface="Times New Roman" pitchFamily="18" charset="0"/>
                    <a:cs typeface="Times New Roman" pitchFamily="18" charset="0"/>
                  </a:rPr>
                  <a:t>, is unchanged, Fourier series representation is different, because each harmonic component is different: for </a:t>
                </a:r>
                <a14:m>
                  <m:oMath xmlns:m="http://schemas.openxmlformats.org/officeDocument/2006/math">
                    <m:r>
                      <a:rPr lang="en-US" altLang="zh-TW" sz="2800" i="1">
                        <a:solidFill>
                          <a:srgbClr val="000000"/>
                        </a:solidFill>
                        <a:latin typeface="Cambria Math" panose="02040503050406030204" pitchFamily="18" charset="0"/>
                        <a:cs typeface="Times New Roman" pitchFamily="18" charset="0"/>
                      </a:rPr>
                      <m:t>𝑥</m:t>
                    </m:r>
                    <m:d>
                      <m:dPr>
                        <m:ctrlPr>
                          <a:rPr lang="en-US" altLang="zh-TW" sz="2800" i="1">
                            <a:solidFill>
                              <a:srgbClr val="000000"/>
                            </a:solidFill>
                            <a:latin typeface="Cambria Math" panose="02040503050406030204" pitchFamily="18" charset="0"/>
                            <a:cs typeface="Times New Roman" pitchFamily="18" charset="0"/>
                          </a:rPr>
                        </m:ctrlPr>
                      </m:dPr>
                      <m:e>
                        <m:r>
                          <a:rPr lang="en-US" altLang="zh-TW" sz="2800" i="1">
                            <a:solidFill>
                              <a:srgbClr val="000000"/>
                            </a:solidFill>
                            <a:latin typeface="Cambria Math" panose="02040503050406030204" pitchFamily="18" charset="0"/>
                            <a:cs typeface="Times New Roman" pitchFamily="18" charset="0"/>
                          </a:rPr>
                          <m:t>𝑡</m:t>
                        </m:r>
                      </m:e>
                    </m:d>
                  </m:oMath>
                </a14:m>
                <a:r>
                  <a:rPr lang="en-US" altLang="zh-TW" sz="2800" dirty="0">
                    <a:solidFill>
                      <a:srgbClr val="000000"/>
                    </a:solidFill>
                    <a:latin typeface="Times New Roman" pitchFamily="18" charset="0"/>
                    <a:cs typeface="Times New Roman" pitchFamily="18" charset="0"/>
                  </a:rPr>
                  <a:t>, the harmonic frequency is </a:t>
                </a:r>
                <a14:m>
                  <m:oMath xmlns:m="http://schemas.openxmlformats.org/officeDocument/2006/math">
                    <m:r>
                      <m:rPr>
                        <m:sty m:val="p"/>
                      </m:rPr>
                      <a:rPr lang="en-US" altLang="zh-CN" sz="2800" b="0" i="0" smtClean="0">
                        <a:solidFill>
                          <a:schemeClr val="tx1"/>
                        </a:solidFill>
                        <a:latin typeface="Cambria Math" panose="02040503050406030204" pitchFamily="18" charset="0"/>
                        <a:cs typeface="Times New Roman" panose="02020603050405020304" pitchFamily="18" charset="0"/>
                      </a:rPr>
                      <m:t>k</m:t>
                    </m:r>
                    <m:sSub>
                      <m:sSubPr>
                        <m:ctrlPr>
                          <a:rPr lang="en-US" altLang="zh-CN" sz="2800" i="1">
                            <a:solidFill>
                              <a:schemeClr val="tx1"/>
                            </a:solidFill>
                            <a:latin typeface="Cambria Math" panose="02040503050406030204" pitchFamily="18" charset="0"/>
                            <a:cs typeface="Times New Roman" panose="02020603050405020304" pitchFamily="18" charset="0"/>
                          </a:rPr>
                        </m:ctrlPr>
                      </m:sSubPr>
                      <m:e>
                        <m:r>
                          <a:rPr lang="zh-CN" altLang="en-US" sz="2800" i="1">
                            <a:solidFill>
                              <a:schemeClr val="tx1"/>
                            </a:solidFill>
                            <a:latin typeface="Cambria Math" panose="02040503050406030204" pitchFamily="18" charset="0"/>
                            <a:cs typeface="Times New Roman" panose="02020603050405020304" pitchFamily="18" charset="0"/>
                          </a:rPr>
                          <m:t>𝜔</m:t>
                        </m:r>
                      </m:e>
                      <m:sub>
                        <m:r>
                          <a:rPr lang="en-US" altLang="zh-CN" sz="2800" i="1">
                            <a:solidFill>
                              <a:schemeClr val="tx1"/>
                            </a:solidFill>
                            <a:latin typeface="Cambria Math" panose="02040503050406030204" pitchFamily="18" charset="0"/>
                            <a:cs typeface="Times New Roman" panose="02020603050405020304" pitchFamily="18" charset="0"/>
                          </a:rPr>
                          <m:t>0</m:t>
                        </m:r>
                      </m:sub>
                    </m:sSub>
                    <m:r>
                      <a:rPr lang="en-US" altLang="zh-CN" sz="2800" b="0" i="0" smtClean="0">
                        <a:solidFill>
                          <a:schemeClr val="tx1"/>
                        </a:solidFill>
                        <a:latin typeface="Cambria Math" panose="02040503050406030204" pitchFamily="18" charset="0"/>
                        <a:cs typeface="Times New Roman" panose="02020603050405020304" pitchFamily="18" charset="0"/>
                      </a:rPr>
                      <m:t>;</m:t>
                    </m:r>
                  </m:oMath>
                </a14:m>
                <a:r>
                  <a:rPr lang="en-US" altLang="zh-TW" sz="2800" dirty="0">
                    <a:solidFill>
                      <a:srgbClr val="000000"/>
                    </a:solidFill>
                    <a:latin typeface="Times New Roman" pitchFamily="18" charset="0"/>
                    <a:cs typeface="Times New Roman" pitchFamily="18" charset="0"/>
                  </a:rPr>
                  <a:t> for </a:t>
                </a:r>
                <a14:m>
                  <m:oMath xmlns:m="http://schemas.openxmlformats.org/officeDocument/2006/math">
                    <m:r>
                      <a:rPr lang="en-US" altLang="zh-TW" sz="2800" i="1">
                        <a:solidFill>
                          <a:srgbClr val="000000"/>
                        </a:solidFill>
                        <a:latin typeface="Cambria Math" panose="02040503050406030204" pitchFamily="18" charset="0"/>
                        <a:cs typeface="Times New Roman" pitchFamily="18" charset="0"/>
                      </a:rPr>
                      <m:t>𝑥</m:t>
                    </m:r>
                    <m:d>
                      <m:dPr>
                        <m:ctrlPr>
                          <a:rPr lang="en-US" altLang="zh-TW" sz="2800" i="1">
                            <a:solidFill>
                              <a:srgbClr val="000000"/>
                            </a:solidFill>
                            <a:latin typeface="Cambria Math" panose="02040503050406030204" pitchFamily="18" charset="0"/>
                            <a:cs typeface="Times New Roman" pitchFamily="18" charset="0"/>
                          </a:rPr>
                        </m:ctrlPr>
                      </m:dPr>
                      <m:e>
                        <m:r>
                          <a:rPr lang="zh-TW" altLang="en-US" sz="2800" i="1" smtClean="0">
                            <a:solidFill>
                              <a:srgbClr val="000000"/>
                            </a:solidFill>
                            <a:latin typeface="Cambria Math" panose="02040503050406030204" pitchFamily="18" charset="0"/>
                            <a:cs typeface="Times New Roman" pitchFamily="18" charset="0"/>
                          </a:rPr>
                          <m:t>𝛼</m:t>
                        </m:r>
                        <m:r>
                          <a:rPr lang="en-US" altLang="zh-TW" sz="2800" i="1">
                            <a:solidFill>
                              <a:srgbClr val="000000"/>
                            </a:solidFill>
                            <a:latin typeface="Cambria Math" panose="02040503050406030204" pitchFamily="18" charset="0"/>
                            <a:cs typeface="Times New Roman" pitchFamily="18" charset="0"/>
                          </a:rPr>
                          <m:t>𝑡</m:t>
                        </m:r>
                      </m:e>
                    </m:d>
                  </m:oMath>
                </a14:m>
                <a:r>
                  <a:rPr lang="en-US" altLang="zh-TW" sz="2800" dirty="0">
                    <a:solidFill>
                      <a:srgbClr val="000000"/>
                    </a:solidFill>
                    <a:latin typeface="Times New Roman" pitchFamily="18" charset="0"/>
                    <a:cs typeface="Times New Roman" pitchFamily="18" charset="0"/>
                  </a:rPr>
                  <a:t>, it is </a:t>
                </a:r>
                <a14:m>
                  <m:oMath xmlns:m="http://schemas.openxmlformats.org/officeDocument/2006/math">
                    <m:r>
                      <m:rPr>
                        <m:sty m:val="p"/>
                      </m:rPr>
                      <a:rPr lang="en-US" altLang="zh-CN" sz="2800">
                        <a:solidFill>
                          <a:schemeClr val="tx1"/>
                        </a:solidFill>
                        <a:latin typeface="Cambria Math" panose="02040503050406030204" pitchFamily="18" charset="0"/>
                        <a:cs typeface="Times New Roman" panose="02020603050405020304" pitchFamily="18" charset="0"/>
                      </a:rPr>
                      <m:t>k</m:t>
                    </m:r>
                    <m:sSub>
                      <m:sSubPr>
                        <m:ctrlPr>
                          <a:rPr lang="en-US" altLang="zh-CN" sz="2800" i="1">
                            <a:solidFill>
                              <a:schemeClr val="tx1"/>
                            </a:solidFill>
                            <a:latin typeface="Cambria Math" panose="02040503050406030204" pitchFamily="18" charset="0"/>
                            <a:cs typeface="Times New Roman" panose="02020603050405020304" pitchFamily="18" charset="0"/>
                          </a:rPr>
                        </m:ctrlPr>
                      </m:sSubPr>
                      <m:e>
                        <m:r>
                          <a:rPr lang="zh-CN" altLang="en-US" sz="2800" i="1">
                            <a:solidFill>
                              <a:schemeClr val="tx1"/>
                            </a:solidFill>
                            <a:latin typeface="Cambria Math" panose="02040503050406030204" pitchFamily="18" charset="0"/>
                            <a:cs typeface="Times New Roman" panose="02020603050405020304" pitchFamily="18" charset="0"/>
                          </a:rPr>
                          <m:t>𝜔</m:t>
                        </m:r>
                      </m:e>
                      <m:sub>
                        <m:r>
                          <a:rPr lang="en-US" altLang="zh-CN" sz="2800" i="1">
                            <a:solidFill>
                              <a:schemeClr val="tx1"/>
                            </a:solidFill>
                            <a:latin typeface="Cambria Math" panose="02040503050406030204" pitchFamily="18" charset="0"/>
                            <a:cs typeface="Times New Roman" panose="02020603050405020304" pitchFamily="18" charset="0"/>
                          </a:rPr>
                          <m:t>0</m:t>
                        </m:r>
                      </m:sub>
                    </m:sSub>
                    <m:r>
                      <a:rPr lang="zh-CN" altLang="en-US" sz="2800" i="1" smtClean="0">
                        <a:solidFill>
                          <a:schemeClr val="tx1"/>
                        </a:solidFill>
                        <a:latin typeface="Cambria Math" panose="02040503050406030204" pitchFamily="18" charset="0"/>
                        <a:cs typeface="Times New Roman" panose="02020603050405020304" pitchFamily="18" charset="0"/>
                      </a:rPr>
                      <m:t>𝛼</m:t>
                    </m:r>
                  </m:oMath>
                </a14:m>
                <a:r>
                  <a:rPr lang="en-US" altLang="zh-TW" sz="2800" dirty="0">
                    <a:solidFill>
                      <a:srgbClr val="000000"/>
                    </a:solidFill>
                    <a:latin typeface="Times New Roman" pitchFamily="18" charset="0"/>
                    <a:cs typeface="Times New Roman" pitchFamily="18" charset="0"/>
                  </a:rPr>
                  <a:t>.</a:t>
                </a: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r>
                  <a:rPr lang="en-US" altLang="zh-CN" sz="2800" i="1" dirty="0">
                    <a:solidFill>
                      <a:schemeClr val="tx1"/>
                    </a:solidFill>
                    <a:latin typeface="Times New Roman" panose="02020603050405020304" pitchFamily="18" charset="0"/>
                    <a:cs typeface="Times New Roman" panose="02020603050405020304" pitchFamily="18" charset="0"/>
                  </a:rPr>
                  <a:t> </a:t>
                </a: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chemeClr val="tx1"/>
                  </a:solidFill>
                  <a:latin typeface="Times New Roman" panose="02020603050405020304" pitchFamily="18" charset="0"/>
                  <a:cs typeface="Times New Roman" panose="02020603050405020304" pitchFamily="18" charset="0"/>
                </a:endParaRPr>
              </a:p>
              <a:p>
                <a:pPr>
                  <a:buFont typeface="Arial" panose="020B0604020202020204" pitchFamily="34" charset="0"/>
                  <a:buChar char="•"/>
                </a:pPr>
                <a:endParaRPr lang="en-US" altLang="zh-TW"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dirty="0">
                  <a:solidFill>
                    <a:srgbClr val="000000"/>
                  </a:solidFill>
                  <a:latin typeface="Times New Roman" pitchFamily="18" charset="0"/>
                  <a:cs typeface="Times New Roman" pitchFamily="18" charset="0"/>
                </a:endParaRPr>
              </a:p>
              <a:p>
                <a:pPr marL="0" indent="0">
                  <a:buNone/>
                </a:pPr>
                <a:endParaRPr lang="en-US" altLang="zh-CN"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kumimoji="0" lang="zh-TW" altLang="en-US" sz="2800" dirty="0">
                  <a:solidFill>
                    <a:srgbClr val="000000"/>
                  </a:solidFill>
                  <a:latin typeface="Times New Roman" pitchFamily="18" charset="0"/>
                  <a:cs typeface="Times New Roman" pitchFamily="18" charset="0"/>
                </a:endParaRPr>
              </a:p>
              <a:p>
                <a:pPr marL="0" indent="0">
                  <a:buNone/>
                </a:pPr>
                <a:endParaRPr lang="en-US" altLang="zh-CN" sz="2800" dirty="0">
                  <a:solidFill>
                    <a:schemeClr val="tx1"/>
                  </a:solidFill>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endParaRPr lang="en-US" altLang="zh-CN"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CN" sz="2800" dirty="0">
                  <a:solidFill>
                    <a:schemeClr val="tx1"/>
                  </a:solidFill>
                  <a:latin typeface="Times New Roman" panose="02020603050405020304" pitchFamily="18" charset="0"/>
                  <a:cs typeface="Times New Roman" panose="02020603050405020304" pitchFamily="18" charset="0"/>
                </a:endParaRPr>
              </a:p>
            </p:txBody>
          </p:sp>
        </mc:Choice>
        <mc:Fallback>
          <p:sp>
            <p:nvSpPr>
              <p:cNvPr id="3" name="内容占位符 2">
                <a:extLst>
                  <a:ext uri="{FF2B5EF4-FFF2-40B4-BE49-F238E27FC236}">
                    <a16:creationId xmlns:a16="http://schemas.microsoft.com/office/drawing/2014/main" id="{4540E06A-412C-CE41-9E57-121FB374F2B8}"/>
                  </a:ext>
                </a:extLst>
              </p:cNvPr>
              <p:cNvSpPr>
                <a:spLocks noGrp="1" noRot="1" noChangeAspect="1" noMove="1" noResize="1" noEditPoints="1" noAdjustHandles="1" noChangeArrowheads="1" noChangeShapeType="1" noTextEdit="1"/>
              </p:cNvSpPr>
              <p:nvPr>
                <p:ph idx="1"/>
              </p:nvPr>
            </p:nvSpPr>
            <p:spPr>
              <a:xfrm>
                <a:off x="437864" y="980728"/>
                <a:ext cx="11418776" cy="5302221"/>
              </a:xfrm>
              <a:blipFill>
                <a:blip r:embed="rId3"/>
                <a:stretch>
                  <a:fillRect l="-1922" t="-2414" r="-2189" b="-6552"/>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id="{85E636C3-A315-5A44-AEB6-E49847757912}"/>
              </a:ext>
            </a:extLst>
          </p:cNvPr>
          <p:cNvSpPr>
            <a:spLocks noGrp="1"/>
          </p:cNvSpPr>
          <p:nvPr>
            <p:ph type="sldNum" sz="quarter" idx="12"/>
          </p:nvPr>
        </p:nvSpPr>
        <p:spPr/>
        <p:txBody>
          <a:bodyPr/>
          <a:lstStyle/>
          <a:p>
            <a:fld id="{89DB14B3-731A-4352-BC82-B1993596BD11}" type="slidenum">
              <a:rPr lang="zh-CN" altLang="en-US" smtClean="0"/>
              <a:pPr/>
              <a:t>57</a:t>
            </a:fld>
            <a:endParaRPr lang="zh-CN" altLang="en-US" dirty="0"/>
          </a:p>
        </p:txBody>
      </p:sp>
    </p:spTree>
    <p:extLst>
      <p:ext uri="{BB962C8B-B14F-4D97-AF65-F5344CB8AC3E}">
        <p14:creationId xmlns:p14="http://schemas.microsoft.com/office/powerpoint/2010/main" val="4289478864"/>
      </p:ext>
    </p:extLst>
  </p:cSld>
  <p:clrMapOvr>
    <a:masterClrMapping/>
  </p:clrMapOvr>
  <p:transition spd="med">
    <p:cut/>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25C303-6879-D547-8125-F07718E64B38}"/>
              </a:ext>
            </a:extLst>
          </p:cNvPr>
          <p:cNvSpPr>
            <a:spLocks noGrp="1"/>
          </p:cNvSpPr>
          <p:nvPr>
            <p:ph type="title"/>
          </p:nvPr>
        </p:nvSpPr>
        <p:spPr>
          <a:xfrm>
            <a:off x="660400" y="228602"/>
            <a:ext cx="10657633" cy="784225"/>
          </a:xfrm>
        </p:spPr>
        <p:txBody>
          <a:bodyPr/>
          <a:lstStyle/>
          <a:p>
            <a:r>
              <a:rPr lang="en-US" altLang="zh-CN" sz="3200" dirty="0">
                <a:solidFill>
                  <a:schemeClr val="tx1"/>
                </a:solidFill>
                <a:latin typeface="Times New Roman" panose="02020603050405020304" pitchFamily="18" charset="0"/>
                <a:cs typeface="Times New Roman" panose="02020603050405020304" pitchFamily="18" charset="0"/>
              </a:rPr>
              <a:t>Fourier Series Properties</a:t>
            </a:r>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4540E06A-412C-CE41-9E57-121FB374F2B8}"/>
                  </a:ext>
                </a:extLst>
              </p:cNvPr>
              <p:cNvSpPr>
                <a:spLocks noGrp="1"/>
              </p:cNvSpPr>
              <p:nvPr>
                <p:ph idx="1"/>
              </p:nvPr>
            </p:nvSpPr>
            <p:spPr>
              <a:xfrm>
                <a:off x="437864" y="1079107"/>
                <a:ext cx="11418776" cy="5158205"/>
              </a:xfrm>
            </p:spPr>
            <p:txBody>
              <a:bodyPr/>
              <a:lstStyle/>
              <a:p>
                <a:pPr marL="0" indent="0">
                  <a:buNone/>
                </a:pPr>
                <a:r>
                  <a:rPr lang="en-US" altLang="zh-TW" sz="2800" b="1" dirty="0">
                    <a:solidFill>
                      <a:srgbClr val="000000"/>
                    </a:solidFill>
                    <a:latin typeface="Times New Roman" pitchFamily="18" charset="0"/>
                    <a:cs typeface="Times New Roman" pitchFamily="18" charset="0"/>
                  </a:rPr>
                  <a:t>Multiplication </a:t>
                </a:r>
                <a:r>
                  <a:rPr lang="zh-CN" altLang="en-US" sz="2800" b="1" dirty="0">
                    <a:solidFill>
                      <a:srgbClr val="000000"/>
                    </a:solidFill>
                    <a:latin typeface="Times New Roman" pitchFamily="18" charset="0"/>
                    <a:cs typeface="Times New Roman" pitchFamily="18" charset="0"/>
                  </a:rPr>
                  <a:t>乘法</a:t>
                </a:r>
                <a:endParaRPr lang="en-US" altLang="zh-TW" sz="2800" dirty="0">
                  <a:solidFill>
                    <a:srgbClr val="000000"/>
                  </a:solidFill>
                  <a:latin typeface="Times New Roman" pitchFamily="18" charset="0"/>
                  <a:cs typeface="Times New Roman" pitchFamily="18" charset="0"/>
                </a:endParaRPr>
              </a:p>
              <a:p>
                <a:pPr marL="0" indent="0">
                  <a:buNone/>
                </a:pPr>
                <a:r>
                  <a:rPr lang="en-US" altLang="zh-TW" sz="2800" dirty="0">
                    <a:solidFill>
                      <a:srgbClr val="000000"/>
                    </a:solidFill>
                    <a:latin typeface="Times New Roman" pitchFamily="18" charset="0"/>
                    <a:cs typeface="Times New Roman" pitchFamily="18" charset="0"/>
                  </a:rPr>
                  <a:t>Assume :</a:t>
                </a:r>
              </a:p>
              <a:p>
                <a:pPr marL="0" indent="0" algn="ctr">
                  <a:buNone/>
                </a:pPr>
                <a14:m>
                  <m:oMathPara xmlns:m="http://schemas.openxmlformats.org/officeDocument/2006/math">
                    <m:oMathParaPr>
                      <m:jc m:val="centerGroup"/>
                    </m:oMathParaPr>
                    <m:oMath xmlns:m="http://schemas.openxmlformats.org/officeDocument/2006/math">
                      <m:r>
                        <a:rPr lang="en-US" altLang="zh-TW" sz="2800" i="1">
                          <a:solidFill>
                            <a:srgbClr val="000000"/>
                          </a:solidFill>
                          <a:latin typeface="Cambria Math" panose="02040503050406030204" pitchFamily="18" charset="0"/>
                          <a:cs typeface="Times New Roman" pitchFamily="18" charset="0"/>
                        </a:rPr>
                        <m:t>𝑥</m:t>
                      </m:r>
                      <m:d>
                        <m:dPr>
                          <m:ctrlPr>
                            <a:rPr lang="en-US" altLang="zh-TW" sz="2800" i="1">
                              <a:solidFill>
                                <a:srgbClr val="000000"/>
                              </a:solidFill>
                              <a:latin typeface="Cambria Math" panose="02040503050406030204" pitchFamily="18" charset="0"/>
                              <a:cs typeface="Times New Roman" pitchFamily="18" charset="0"/>
                            </a:rPr>
                          </m:ctrlPr>
                        </m:dPr>
                        <m:e>
                          <m:r>
                            <a:rPr lang="en-US" altLang="zh-TW" sz="2800" i="1">
                              <a:solidFill>
                                <a:srgbClr val="000000"/>
                              </a:solidFill>
                              <a:latin typeface="Cambria Math" panose="02040503050406030204" pitchFamily="18" charset="0"/>
                              <a:cs typeface="Times New Roman" pitchFamily="18" charset="0"/>
                            </a:rPr>
                            <m:t>𝑡</m:t>
                          </m:r>
                        </m:e>
                      </m:d>
                      <m:groupChr>
                        <m:groupChrPr>
                          <m:chr m:val="↔"/>
                          <m:vertJc m:val="bot"/>
                          <m:ctrlPr>
                            <a:rPr lang="en-US" altLang="zh-TW" sz="2800" i="1">
                              <a:solidFill>
                                <a:srgbClr val="000000"/>
                              </a:solidFill>
                              <a:latin typeface="Cambria Math" panose="02040503050406030204" pitchFamily="18" charset="0"/>
                              <a:cs typeface="Times New Roman" pitchFamily="18" charset="0"/>
                            </a:rPr>
                          </m:ctrlPr>
                        </m:groupChrPr>
                        <m:e>
                          <m:r>
                            <m:rPr>
                              <m:brk m:alnAt="2"/>
                            </m:rPr>
                            <a:rPr lang="en-US" altLang="zh-TW" sz="2800" i="1">
                              <a:solidFill>
                                <a:srgbClr val="000000"/>
                              </a:solidFill>
                              <a:latin typeface="Cambria Math" panose="02040503050406030204" pitchFamily="18" charset="0"/>
                              <a:cs typeface="Times New Roman" pitchFamily="18" charset="0"/>
                            </a:rPr>
                            <m:t>𝐹</m:t>
                          </m:r>
                          <m:r>
                            <a:rPr lang="en-US" altLang="zh-TW" sz="2800" i="1">
                              <a:solidFill>
                                <a:srgbClr val="000000"/>
                              </a:solidFill>
                              <a:latin typeface="Cambria Math" panose="02040503050406030204" pitchFamily="18" charset="0"/>
                              <a:cs typeface="Times New Roman" pitchFamily="18" charset="0"/>
                            </a:rPr>
                            <m:t>𝑆</m:t>
                          </m:r>
                        </m:e>
                      </m:groupChr>
                      <m:sSub>
                        <m:sSubPr>
                          <m:ctrlPr>
                            <a:rPr lang="en-US" altLang="zh-TW" sz="2800" i="1">
                              <a:solidFill>
                                <a:srgbClr val="000000"/>
                              </a:solidFill>
                              <a:latin typeface="Cambria Math" panose="02040503050406030204" pitchFamily="18" charset="0"/>
                              <a:cs typeface="Times New Roman" pitchFamily="18" charset="0"/>
                            </a:rPr>
                          </m:ctrlPr>
                        </m:sSubPr>
                        <m:e>
                          <m:r>
                            <a:rPr lang="en-US" altLang="zh-TW" sz="2800" i="1">
                              <a:solidFill>
                                <a:srgbClr val="000000"/>
                              </a:solidFill>
                              <a:latin typeface="Cambria Math" panose="02040503050406030204" pitchFamily="18" charset="0"/>
                              <a:cs typeface="Times New Roman" pitchFamily="18" charset="0"/>
                            </a:rPr>
                            <m:t>𝑎</m:t>
                          </m:r>
                        </m:e>
                        <m:sub>
                          <m:r>
                            <a:rPr lang="en-US" altLang="zh-TW" sz="2800" i="1">
                              <a:solidFill>
                                <a:srgbClr val="000000"/>
                              </a:solidFill>
                              <a:latin typeface="Cambria Math" panose="02040503050406030204" pitchFamily="18" charset="0"/>
                              <a:cs typeface="Times New Roman" pitchFamily="18" charset="0"/>
                            </a:rPr>
                            <m:t>𝑘</m:t>
                          </m:r>
                        </m:sub>
                      </m:sSub>
                      <m:r>
                        <a:rPr lang="en-US" altLang="zh-TW" sz="2800" i="1">
                          <a:solidFill>
                            <a:srgbClr val="000000"/>
                          </a:solidFill>
                          <a:latin typeface="Cambria Math" panose="02040503050406030204" pitchFamily="18" charset="0"/>
                          <a:cs typeface="Times New Roman" pitchFamily="18" charset="0"/>
                        </a:rPr>
                        <m:t>, </m:t>
                      </m:r>
                      <m:r>
                        <m:rPr>
                          <m:sty m:val="p"/>
                        </m:rPr>
                        <a:rPr lang="en-US" altLang="zh-TW" sz="2800">
                          <a:solidFill>
                            <a:srgbClr val="000000"/>
                          </a:solidFill>
                          <a:latin typeface="Cambria Math" panose="02040503050406030204" pitchFamily="18" charset="0"/>
                          <a:cs typeface="Times New Roman" pitchFamily="18" charset="0"/>
                        </a:rPr>
                        <m:t>y</m:t>
                      </m:r>
                      <m:r>
                        <a:rPr lang="en-US" altLang="zh-TW" sz="2800" i="1">
                          <a:solidFill>
                            <a:srgbClr val="000000"/>
                          </a:solidFill>
                          <a:latin typeface="Cambria Math" panose="02040503050406030204" pitchFamily="18" charset="0"/>
                          <a:cs typeface="Times New Roman" pitchFamily="18" charset="0"/>
                        </a:rPr>
                        <m:t>(</m:t>
                      </m:r>
                      <m:r>
                        <a:rPr lang="en-US" altLang="zh-TW" sz="2800" i="1">
                          <a:solidFill>
                            <a:srgbClr val="000000"/>
                          </a:solidFill>
                          <a:latin typeface="Cambria Math" panose="02040503050406030204" pitchFamily="18" charset="0"/>
                          <a:cs typeface="Times New Roman" pitchFamily="18" charset="0"/>
                        </a:rPr>
                        <m:t>𝑡</m:t>
                      </m:r>
                      <m:r>
                        <a:rPr lang="en-US" altLang="zh-TW" sz="2800" i="1">
                          <a:solidFill>
                            <a:srgbClr val="000000"/>
                          </a:solidFill>
                          <a:latin typeface="Cambria Math" panose="02040503050406030204" pitchFamily="18" charset="0"/>
                          <a:cs typeface="Times New Roman" pitchFamily="18" charset="0"/>
                        </a:rPr>
                        <m:t>)</m:t>
                      </m:r>
                      <m:groupChr>
                        <m:groupChrPr>
                          <m:chr m:val="↔"/>
                          <m:vertJc m:val="bot"/>
                          <m:ctrlPr>
                            <a:rPr lang="en-US" altLang="zh-TW" sz="2800" i="1">
                              <a:solidFill>
                                <a:srgbClr val="000000"/>
                              </a:solidFill>
                              <a:latin typeface="Cambria Math" panose="02040503050406030204" pitchFamily="18" charset="0"/>
                              <a:cs typeface="Times New Roman" pitchFamily="18" charset="0"/>
                            </a:rPr>
                          </m:ctrlPr>
                        </m:groupChrPr>
                        <m:e>
                          <m:r>
                            <m:rPr>
                              <m:brk m:alnAt="2"/>
                            </m:rPr>
                            <a:rPr lang="en-US" altLang="zh-TW" sz="2800" i="1">
                              <a:solidFill>
                                <a:srgbClr val="000000"/>
                              </a:solidFill>
                              <a:latin typeface="Cambria Math" panose="02040503050406030204" pitchFamily="18" charset="0"/>
                              <a:cs typeface="Times New Roman" pitchFamily="18" charset="0"/>
                            </a:rPr>
                            <m:t>𝐹</m:t>
                          </m:r>
                          <m:r>
                            <a:rPr lang="en-US" altLang="zh-TW" sz="2800" i="1">
                              <a:solidFill>
                                <a:srgbClr val="000000"/>
                              </a:solidFill>
                              <a:latin typeface="Cambria Math" panose="02040503050406030204" pitchFamily="18" charset="0"/>
                              <a:cs typeface="Times New Roman" pitchFamily="18" charset="0"/>
                            </a:rPr>
                            <m:t>𝑆</m:t>
                          </m:r>
                        </m:e>
                      </m:groupChr>
                      <m:sSub>
                        <m:sSubPr>
                          <m:ctrlPr>
                            <a:rPr lang="en-US" altLang="zh-TW" sz="2800" i="1">
                              <a:solidFill>
                                <a:srgbClr val="000000"/>
                              </a:solidFill>
                              <a:latin typeface="Cambria Math" panose="02040503050406030204" pitchFamily="18" charset="0"/>
                              <a:cs typeface="Times New Roman" pitchFamily="18" charset="0"/>
                            </a:rPr>
                          </m:ctrlPr>
                        </m:sSubPr>
                        <m:e>
                          <m:r>
                            <a:rPr lang="en-US" altLang="zh-TW" sz="2800" i="1">
                              <a:solidFill>
                                <a:srgbClr val="000000"/>
                              </a:solidFill>
                              <a:latin typeface="Cambria Math" panose="02040503050406030204" pitchFamily="18" charset="0"/>
                              <a:cs typeface="Times New Roman" pitchFamily="18" charset="0"/>
                            </a:rPr>
                            <m:t>𝑏</m:t>
                          </m:r>
                        </m:e>
                        <m:sub>
                          <m:r>
                            <a:rPr lang="en-US" altLang="zh-TW" sz="2800" i="1">
                              <a:solidFill>
                                <a:srgbClr val="000000"/>
                              </a:solidFill>
                              <a:latin typeface="Cambria Math" panose="02040503050406030204" pitchFamily="18" charset="0"/>
                              <a:cs typeface="Times New Roman" pitchFamily="18" charset="0"/>
                            </a:rPr>
                            <m:t>𝑘</m:t>
                          </m:r>
                        </m:sub>
                      </m:sSub>
                      <m:r>
                        <m:rPr>
                          <m:nor/>
                        </m:rPr>
                        <a:rPr lang="en-US" altLang="zh-TW" sz="2800" dirty="0">
                          <a:solidFill>
                            <a:srgbClr val="000000"/>
                          </a:solidFill>
                          <a:latin typeface="Times New Roman" pitchFamily="18" charset="0"/>
                          <a:cs typeface="Times New Roman" pitchFamily="18" charset="0"/>
                        </a:rPr>
                        <m:t>,</m:t>
                      </m:r>
                    </m:oMath>
                  </m:oMathPara>
                </a14:m>
                <a:endParaRPr lang="en-US" altLang="zh-TW" sz="2800" dirty="0">
                  <a:solidFill>
                    <a:srgbClr val="000000"/>
                  </a:solidFill>
                  <a:latin typeface="Times New Roman" pitchFamily="18" charset="0"/>
                  <a:cs typeface="Times New Roman" pitchFamily="18" charset="0"/>
                </a:endParaRPr>
              </a:p>
              <a:p>
                <a:pPr marL="0" indent="0">
                  <a:buNone/>
                </a:pPr>
                <a:r>
                  <a:rPr lang="en-US" altLang="zh-TW" sz="2800" dirty="0">
                    <a:solidFill>
                      <a:srgbClr val="000000"/>
                    </a:solidFill>
                    <a:latin typeface="Times New Roman" pitchFamily="18" charset="0"/>
                    <a:cs typeface="Times New Roman" pitchFamily="18" charset="0"/>
                  </a:rPr>
                  <a:t>Then:</a:t>
                </a:r>
              </a:p>
              <a:p>
                <a:pPr marL="0" indent="0" algn="ctr">
                  <a:buNone/>
                </a:pPr>
                <a14:m>
                  <m:oMathPara xmlns:m="http://schemas.openxmlformats.org/officeDocument/2006/math">
                    <m:oMathParaPr>
                      <m:jc m:val="centerGroup"/>
                    </m:oMathParaPr>
                    <m:oMath xmlns:m="http://schemas.openxmlformats.org/officeDocument/2006/math">
                      <m:r>
                        <m:rPr>
                          <m:sty m:val="p"/>
                        </m:rPr>
                        <a:rPr lang="en-US" altLang="zh-TW" sz="2800">
                          <a:solidFill>
                            <a:srgbClr val="000000"/>
                          </a:solidFill>
                          <a:latin typeface="Cambria Math" panose="02040503050406030204" pitchFamily="18" charset="0"/>
                          <a:cs typeface="Times New Roman" pitchFamily="18" charset="0"/>
                        </a:rPr>
                        <m:t>x</m:t>
                      </m:r>
                      <m:d>
                        <m:dPr>
                          <m:ctrlPr>
                            <a:rPr lang="en-US" altLang="zh-TW" sz="2800" i="1">
                              <a:solidFill>
                                <a:srgbClr val="000000"/>
                              </a:solidFill>
                              <a:latin typeface="Cambria Math" panose="02040503050406030204" pitchFamily="18" charset="0"/>
                              <a:cs typeface="Times New Roman" pitchFamily="18" charset="0"/>
                            </a:rPr>
                          </m:ctrlPr>
                        </m:dPr>
                        <m:e>
                          <m:r>
                            <a:rPr lang="en-US" altLang="zh-TW" sz="2800" i="1">
                              <a:solidFill>
                                <a:srgbClr val="000000"/>
                              </a:solidFill>
                              <a:latin typeface="Cambria Math" panose="02040503050406030204" pitchFamily="18" charset="0"/>
                              <a:cs typeface="Times New Roman" pitchFamily="18" charset="0"/>
                            </a:rPr>
                            <m:t>𝑡</m:t>
                          </m:r>
                        </m:e>
                      </m:d>
                      <m:r>
                        <a:rPr lang="en-US" altLang="zh-TW" sz="2800" i="1">
                          <a:solidFill>
                            <a:srgbClr val="000000"/>
                          </a:solidFill>
                          <a:latin typeface="Cambria Math" panose="02040503050406030204" pitchFamily="18" charset="0"/>
                          <a:cs typeface="Times New Roman" pitchFamily="18" charset="0"/>
                        </a:rPr>
                        <m:t>𝑦</m:t>
                      </m:r>
                      <m:d>
                        <m:dPr>
                          <m:ctrlPr>
                            <a:rPr lang="en-US" altLang="zh-TW" sz="2800" i="1">
                              <a:solidFill>
                                <a:srgbClr val="000000"/>
                              </a:solidFill>
                              <a:latin typeface="Cambria Math" panose="02040503050406030204" pitchFamily="18" charset="0"/>
                              <a:cs typeface="Times New Roman" pitchFamily="18" charset="0"/>
                            </a:rPr>
                          </m:ctrlPr>
                        </m:dPr>
                        <m:e>
                          <m:r>
                            <a:rPr lang="en-US" altLang="zh-TW" sz="2800" i="1">
                              <a:solidFill>
                                <a:srgbClr val="000000"/>
                              </a:solidFill>
                              <a:latin typeface="Cambria Math" panose="02040503050406030204" pitchFamily="18" charset="0"/>
                              <a:cs typeface="Times New Roman" pitchFamily="18" charset="0"/>
                            </a:rPr>
                            <m:t>𝑡</m:t>
                          </m:r>
                        </m:e>
                      </m:d>
                      <m:groupChr>
                        <m:groupChrPr>
                          <m:chr m:val="↔"/>
                          <m:vertJc m:val="bot"/>
                          <m:ctrlPr>
                            <a:rPr lang="en-US" altLang="zh-TW" sz="2800" i="1">
                              <a:solidFill>
                                <a:srgbClr val="000000"/>
                              </a:solidFill>
                              <a:latin typeface="Cambria Math" panose="02040503050406030204" pitchFamily="18" charset="0"/>
                              <a:cs typeface="Times New Roman" pitchFamily="18" charset="0"/>
                            </a:rPr>
                          </m:ctrlPr>
                        </m:groupChrPr>
                        <m:e>
                          <m:r>
                            <m:rPr>
                              <m:brk m:alnAt="2"/>
                            </m:rPr>
                            <a:rPr lang="en-US" altLang="zh-TW" sz="2800" i="1">
                              <a:solidFill>
                                <a:srgbClr val="000000"/>
                              </a:solidFill>
                              <a:latin typeface="Cambria Math" panose="02040503050406030204" pitchFamily="18" charset="0"/>
                              <a:cs typeface="Times New Roman" pitchFamily="18" charset="0"/>
                            </a:rPr>
                            <m:t>𝐹</m:t>
                          </m:r>
                          <m:r>
                            <a:rPr lang="en-US" altLang="zh-TW" sz="2800" i="1">
                              <a:solidFill>
                                <a:srgbClr val="000000"/>
                              </a:solidFill>
                              <a:latin typeface="Cambria Math" panose="02040503050406030204" pitchFamily="18" charset="0"/>
                              <a:cs typeface="Times New Roman" pitchFamily="18" charset="0"/>
                            </a:rPr>
                            <m:t>𝑆</m:t>
                          </m:r>
                        </m:e>
                      </m:groupChr>
                      <m:sSub>
                        <m:sSubPr>
                          <m:ctrlPr>
                            <a:rPr lang="en-US" altLang="zh-TW" sz="2800" i="1" smtClean="0">
                              <a:solidFill>
                                <a:srgbClr val="000000"/>
                              </a:solidFill>
                              <a:latin typeface="Cambria Math" panose="02040503050406030204" pitchFamily="18" charset="0"/>
                              <a:cs typeface="Times New Roman" pitchFamily="18" charset="0"/>
                            </a:rPr>
                          </m:ctrlPr>
                        </m:sSubPr>
                        <m:e>
                          <m:r>
                            <a:rPr lang="en-US" altLang="zh-TW" sz="2800" b="0" i="1" smtClean="0">
                              <a:solidFill>
                                <a:srgbClr val="000000"/>
                              </a:solidFill>
                              <a:latin typeface="Cambria Math" panose="02040503050406030204" pitchFamily="18" charset="0"/>
                              <a:cs typeface="Times New Roman" pitchFamily="18" charset="0"/>
                            </a:rPr>
                            <m:t>𝑑</m:t>
                          </m:r>
                        </m:e>
                        <m:sub>
                          <m:r>
                            <a:rPr lang="en-US" altLang="zh-TW" sz="2800" b="0" i="1" smtClean="0">
                              <a:solidFill>
                                <a:srgbClr val="000000"/>
                              </a:solidFill>
                              <a:latin typeface="Cambria Math" panose="02040503050406030204" pitchFamily="18" charset="0"/>
                              <a:cs typeface="Times New Roman" pitchFamily="18" charset="0"/>
                            </a:rPr>
                            <m:t>𝑘</m:t>
                          </m:r>
                        </m:sub>
                      </m:sSub>
                      <m:r>
                        <a:rPr lang="en-US" altLang="zh-TW" sz="2800" b="0" i="1" smtClean="0">
                          <a:solidFill>
                            <a:srgbClr val="000000"/>
                          </a:solidFill>
                          <a:latin typeface="Cambria Math" panose="02040503050406030204" pitchFamily="18" charset="0"/>
                          <a:cs typeface="Times New Roman" pitchFamily="18" charset="0"/>
                        </a:rPr>
                        <m:t>=</m:t>
                      </m:r>
                      <m:nary>
                        <m:naryPr>
                          <m:chr m:val="∑"/>
                          <m:ctrlPr>
                            <a:rPr lang="en-US" altLang="zh-TW" sz="2800" b="0" i="1" smtClean="0">
                              <a:solidFill>
                                <a:srgbClr val="000000"/>
                              </a:solidFill>
                              <a:latin typeface="Cambria Math" panose="02040503050406030204" pitchFamily="18" charset="0"/>
                              <a:cs typeface="Times New Roman" pitchFamily="18" charset="0"/>
                            </a:rPr>
                          </m:ctrlPr>
                        </m:naryPr>
                        <m:sub>
                          <m:r>
                            <m:rPr>
                              <m:brk m:alnAt="23"/>
                            </m:rPr>
                            <a:rPr lang="en-US" altLang="zh-TW" sz="2800" b="0" i="1" smtClean="0">
                              <a:solidFill>
                                <a:srgbClr val="000000"/>
                              </a:solidFill>
                              <a:latin typeface="Cambria Math" panose="02040503050406030204" pitchFamily="18" charset="0"/>
                              <a:cs typeface="Times New Roman" pitchFamily="18" charset="0"/>
                            </a:rPr>
                            <m:t>𝑙</m:t>
                          </m:r>
                          <m:r>
                            <a:rPr lang="en-US" altLang="zh-TW" sz="2800" b="0" i="1" smtClean="0">
                              <a:solidFill>
                                <a:srgbClr val="000000"/>
                              </a:solidFill>
                              <a:latin typeface="Cambria Math" panose="02040503050406030204" pitchFamily="18" charset="0"/>
                              <a:cs typeface="Times New Roman" pitchFamily="18" charset="0"/>
                            </a:rPr>
                            <m:t>=−∞</m:t>
                          </m:r>
                        </m:sub>
                        <m:sup>
                          <m:r>
                            <a:rPr lang="en-US" altLang="zh-TW" sz="2800" b="0" i="1" smtClean="0">
                              <a:solidFill>
                                <a:srgbClr val="000000"/>
                              </a:solidFill>
                              <a:latin typeface="Cambria Math" panose="02040503050406030204" pitchFamily="18" charset="0"/>
                              <a:ea typeface="Cambria Math" panose="02040503050406030204" pitchFamily="18" charset="0"/>
                              <a:cs typeface="Times New Roman" pitchFamily="18" charset="0"/>
                            </a:rPr>
                            <m:t>∞</m:t>
                          </m:r>
                        </m:sup>
                        <m:e>
                          <m:sSub>
                            <m:sSubPr>
                              <m:ctrlPr>
                                <a:rPr lang="en-US" altLang="zh-TW" sz="2800" b="0" i="1" smtClean="0">
                                  <a:solidFill>
                                    <a:srgbClr val="000000"/>
                                  </a:solidFill>
                                  <a:latin typeface="Cambria Math" panose="02040503050406030204" pitchFamily="18" charset="0"/>
                                  <a:cs typeface="Times New Roman" pitchFamily="18" charset="0"/>
                                </a:rPr>
                              </m:ctrlPr>
                            </m:sSubPr>
                            <m:e>
                              <m:r>
                                <a:rPr lang="en-US" altLang="zh-TW" sz="2800" b="0" i="1" smtClean="0">
                                  <a:solidFill>
                                    <a:srgbClr val="000000"/>
                                  </a:solidFill>
                                  <a:latin typeface="Cambria Math" panose="02040503050406030204" pitchFamily="18" charset="0"/>
                                  <a:cs typeface="Times New Roman" pitchFamily="18" charset="0"/>
                                </a:rPr>
                                <m:t>𝑎</m:t>
                              </m:r>
                            </m:e>
                            <m:sub>
                              <m:r>
                                <a:rPr lang="en-US" altLang="zh-TW" sz="2800" b="0" i="1" smtClean="0">
                                  <a:solidFill>
                                    <a:srgbClr val="000000"/>
                                  </a:solidFill>
                                  <a:latin typeface="Cambria Math" panose="02040503050406030204" pitchFamily="18" charset="0"/>
                                  <a:cs typeface="Times New Roman" pitchFamily="18" charset="0"/>
                                </a:rPr>
                                <m:t>𝑙</m:t>
                              </m:r>
                            </m:sub>
                          </m:sSub>
                          <m:sSub>
                            <m:sSubPr>
                              <m:ctrlPr>
                                <a:rPr lang="en-US" altLang="zh-TW" sz="2800" b="0" i="1" smtClean="0">
                                  <a:solidFill>
                                    <a:srgbClr val="000000"/>
                                  </a:solidFill>
                                  <a:latin typeface="Cambria Math" panose="02040503050406030204" pitchFamily="18" charset="0"/>
                                  <a:cs typeface="Times New Roman" pitchFamily="18" charset="0"/>
                                </a:rPr>
                              </m:ctrlPr>
                            </m:sSubPr>
                            <m:e>
                              <m:r>
                                <a:rPr lang="en-US" altLang="zh-TW" sz="2800" b="0" i="1" smtClean="0">
                                  <a:solidFill>
                                    <a:srgbClr val="000000"/>
                                  </a:solidFill>
                                  <a:latin typeface="Cambria Math" panose="02040503050406030204" pitchFamily="18" charset="0"/>
                                  <a:cs typeface="Times New Roman" pitchFamily="18" charset="0"/>
                                </a:rPr>
                                <m:t>𝑏</m:t>
                              </m:r>
                            </m:e>
                            <m:sub>
                              <m:r>
                                <a:rPr lang="en-US" altLang="zh-TW" sz="2800" b="0" i="1" smtClean="0">
                                  <a:solidFill>
                                    <a:srgbClr val="000000"/>
                                  </a:solidFill>
                                  <a:latin typeface="Cambria Math" panose="02040503050406030204" pitchFamily="18" charset="0"/>
                                  <a:cs typeface="Times New Roman" pitchFamily="18" charset="0"/>
                                </a:rPr>
                                <m:t>𝑘</m:t>
                              </m:r>
                              <m:r>
                                <a:rPr lang="en-US" altLang="zh-TW" sz="2800" b="0" i="1" smtClean="0">
                                  <a:solidFill>
                                    <a:srgbClr val="000000"/>
                                  </a:solidFill>
                                  <a:latin typeface="Cambria Math" panose="02040503050406030204" pitchFamily="18" charset="0"/>
                                  <a:cs typeface="Times New Roman" pitchFamily="18" charset="0"/>
                                </a:rPr>
                                <m:t>−</m:t>
                              </m:r>
                              <m:r>
                                <a:rPr lang="en-US" altLang="zh-TW" sz="2800" b="0" i="1" smtClean="0">
                                  <a:solidFill>
                                    <a:srgbClr val="000000"/>
                                  </a:solidFill>
                                  <a:latin typeface="Cambria Math" panose="02040503050406030204" pitchFamily="18" charset="0"/>
                                  <a:cs typeface="Times New Roman" pitchFamily="18" charset="0"/>
                                </a:rPr>
                                <m:t>𝑙</m:t>
                              </m:r>
                            </m:sub>
                          </m:sSub>
                        </m:e>
                      </m:nary>
                      <m:r>
                        <a:rPr lang="en-US" altLang="zh-TW" sz="2800" b="0" i="1" smtClean="0">
                          <a:solidFill>
                            <a:srgbClr val="000000"/>
                          </a:solidFill>
                          <a:latin typeface="Cambria Math" panose="02040503050406030204" pitchFamily="18" charset="0"/>
                          <a:cs typeface="Times New Roman" pitchFamily="18" charset="0"/>
                        </a:rPr>
                        <m:t>=</m:t>
                      </m:r>
                      <m:sSub>
                        <m:sSubPr>
                          <m:ctrlPr>
                            <a:rPr lang="en-US" altLang="zh-TW" sz="2800" b="0" i="1" smtClean="0">
                              <a:solidFill>
                                <a:srgbClr val="000000"/>
                              </a:solidFill>
                              <a:latin typeface="Cambria Math" panose="02040503050406030204" pitchFamily="18" charset="0"/>
                              <a:cs typeface="Times New Roman" pitchFamily="18" charset="0"/>
                            </a:rPr>
                          </m:ctrlPr>
                        </m:sSubPr>
                        <m:e>
                          <m:r>
                            <a:rPr lang="en-US" altLang="zh-TW" sz="2800" b="0" i="1" smtClean="0">
                              <a:solidFill>
                                <a:srgbClr val="000000"/>
                              </a:solidFill>
                              <a:latin typeface="Cambria Math" panose="02040503050406030204" pitchFamily="18" charset="0"/>
                              <a:cs typeface="Times New Roman" pitchFamily="18" charset="0"/>
                            </a:rPr>
                            <m:t>𝑎</m:t>
                          </m:r>
                        </m:e>
                        <m:sub>
                          <m:r>
                            <a:rPr lang="en-US" altLang="zh-TW" sz="2800" b="0" i="1" smtClean="0">
                              <a:solidFill>
                                <a:srgbClr val="000000"/>
                              </a:solidFill>
                              <a:latin typeface="Cambria Math" panose="02040503050406030204" pitchFamily="18" charset="0"/>
                              <a:cs typeface="Times New Roman" pitchFamily="18" charset="0"/>
                            </a:rPr>
                            <m:t>𝑘</m:t>
                          </m:r>
                        </m:sub>
                      </m:sSub>
                      <m:r>
                        <a:rPr lang="en-US" altLang="zh-TW" sz="2800" b="0" i="1" smtClean="0">
                          <a:solidFill>
                            <a:srgbClr val="000000"/>
                          </a:solidFill>
                          <a:latin typeface="Cambria Math" panose="02040503050406030204" pitchFamily="18" charset="0"/>
                          <a:cs typeface="Times New Roman" pitchFamily="18" charset="0"/>
                        </a:rPr>
                        <m:t>∗</m:t>
                      </m:r>
                      <m:sSub>
                        <m:sSubPr>
                          <m:ctrlPr>
                            <a:rPr lang="en-US" altLang="zh-TW" sz="2800" b="0" i="1" smtClean="0">
                              <a:solidFill>
                                <a:srgbClr val="000000"/>
                              </a:solidFill>
                              <a:latin typeface="Cambria Math" panose="02040503050406030204" pitchFamily="18" charset="0"/>
                              <a:cs typeface="Times New Roman" pitchFamily="18" charset="0"/>
                            </a:rPr>
                          </m:ctrlPr>
                        </m:sSubPr>
                        <m:e>
                          <m:r>
                            <a:rPr lang="en-US" altLang="zh-TW" sz="2800" b="0" i="1" smtClean="0">
                              <a:solidFill>
                                <a:srgbClr val="000000"/>
                              </a:solidFill>
                              <a:latin typeface="Cambria Math" panose="02040503050406030204" pitchFamily="18" charset="0"/>
                              <a:cs typeface="Times New Roman" pitchFamily="18" charset="0"/>
                            </a:rPr>
                            <m:t>𝑏</m:t>
                          </m:r>
                        </m:e>
                        <m:sub>
                          <m:r>
                            <a:rPr lang="en-US" altLang="zh-TW" sz="2800" b="0" i="1" smtClean="0">
                              <a:solidFill>
                                <a:srgbClr val="000000"/>
                              </a:solidFill>
                              <a:latin typeface="Cambria Math" panose="02040503050406030204" pitchFamily="18" charset="0"/>
                              <a:cs typeface="Times New Roman" pitchFamily="18" charset="0"/>
                            </a:rPr>
                            <m:t>𝑘</m:t>
                          </m:r>
                        </m:sub>
                      </m:sSub>
                    </m:oMath>
                  </m:oMathPara>
                </a14:m>
                <a:endParaRPr lang="en-US" altLang="zh-TW" sz="2800" dirty="0">
                  <a:solidFill>
                    <a:srgbClr val="000000"/>
                  </a:solidFill>
                  <a:latin typeface="Times New Roman" pitchFamily="18" charset="0"/>
                  <a:cs typeface="Times New Roman" pitchFamily="18" charset="0"/>
                </a:endParaRPr>
              </a:p>
              <a:p>
                <a:pPr marL="0" indent="0">
                  <a:buNone/>
                </a:pPr>
                <a:endParaRPr lang="en-US" altLang="zh-TW" sz="900" dirty="0">
                  <a:solidFill>
                    <a:srgbClr val="000000"/>
                  </a:solidFill>
                  <a:latin typeface="Times New Roman" pitchFamily="18" charset="0"/>
                  <a:cs typeface="Times New Roman" pitchFamily="18" charset="0"/>
                </a:endParaRPr>
              </a:p>
              <a:p>
                <a:pPr marL="0" indent="0">
                  <a:buNone/>
                </a:pPr>
                <a:r>
                  <a:rPr lang="en-US" altLang="zh-CN" sz="2800" i="1" dirty="0">
                    <a:solidFill>
                      <a:schemeClr val="tx1"/>
                    </a:solidFill>
                    <a:latin typeface="Times New Roman" panose="02020603050405020304" pitchFamily="18" charset="0"/>
                    <a:cs typeface="Times New Roman" panose="02020603050405020304" pitchFamily="18" charset="0"/>
                  </a:rPr>
                  <a:t> </a:t>
                </a: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chemeClr val="tx1"/>
                  </a:solidFill>
                  <a:latin typeface="Times New Roman" panose="02020603050405020304" pitchFamily="18" charset="0"/>
                  <a:cs typeface="Times New Roman" panose="02020603050405020304" pitchFamily="18" charset="0"/>
                </a:endParaRPr>
              </a:p>
              <a:p>
                <a:pPr>
                  <a:buFont typeface="Arial" panose="020B0604020202020204" pitchFamily="34" charset="0"/>
                  <a:buChar char="•"/>
                </a:pPr>
                <a:endParaRPr lang="en-US" altLang="zh-TW"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dirty="0">
                  <a:solidFill>
                    <a:srgbClr val="000000"/>
                  </a:solidFill>
                  <a:latin typeface="Times New Roman" pitchFamily="18" charset="0"/>
                  <a:cs typeface="Times New Roman" pitchFamily="18" charset="0"/>
                </a:endParaRPr>
              </a:p>
              <a:p>
                <a:pPr marL="0" indent="0">
                  <a:buNone/>
                </a:pPr>
                <a:endParaRPr lang="en-US" altLang="zh-CN"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kumimoji="0" lang="zh-TW" altLang="en-US" sz="2800" dirty="0">
                  <a:solidFill>
                    <a:srgbClr val="000000"/>
                  </a:solidFill>
                  <a:latin typeface="Times New Roman" pitchFamily="18" charset="0"/>
                  <a:cs typeface="Times New Roman" pitchFamily="18" charset="0"/>
                </a:endParaRPr>
              </a:p>
              <a:p>
                <a:pPr marL="0" indent="0">
                  <a:buNone/>
                </a:pPr>
                <a:endParaRPr lang="en-US" altLang="zh-CN" sz="2800" dirty="0">
                  <a:solidFill>
                    <a:schemeClr val="tx1"/>
                  </a:solidFill>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endParaRPr lang="en-US" altLang="zh-CN"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CN" sz="2800" dirty="0">
                  <a:solidFill>
                    <a:schemeClr val="tx1"/>
                  </a:solidFill>
                  <a:latin typeface="Times New Roman" panose="02020603050405020304" pitchFamily="18" charset="0"/>
                  <a:cs typeface="Times New Roman" panose="02020603050405020304" pitchFamily="18" charset="0"/>
                </a:endParaRPr>
              </a:p>
            </p:txBody>
          </p:sp>
        </mc:Choice>
        <mc:Fallback>
          <p:sp>
            <p:nvSpPr>
              <p:cNvPr id="3" name="内容占位符 2">
                <a:extLst>
                  <a:ext uri="{FF2B5EF4-FFF2-40B4-BE49-F238E27FC236}">
                    <a16:creationId xmlns:a16="http://schemas.microsoft.com/office/drawing/2014/main" id="{4540E06A-412C-CE41-9E57-121FB374F2B8}"/>
                  </a:ext>
                </a:extLst>
              </p:cNvPr>
              <p:cNvSpPr>
                <a:spLocks noGrp="1" noRot="1" noChangeAspect="1" noMove="1" noResize="1" noEditPoints="1" noAdjustHandles="1" noChangeArrowheads="1" noChangeShapeType="1" noTextEdit="1"/>
              </p:cNvSpPr>
              <p:nvPr>
                <p:ph idx="1"/>
              </p:nvPr>
            </p:nvSpPr>
            <p:spPr>
              <a:xfrm>
                <a:off x="437864" y="1079107"/>
                <a:ext cx="11418776" cy="5158205"/>
              </a:xfrm>
              <a:blipFill>
                <a:blip r:embed="rId3"/>
                <a:stretch>
                  <a:fillRect l="-1922" t="-2364"/>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id="{85E636C3-A315-5A44-AEB6-E49847757912}"/>
              </a:ext>
            </a:extLst>
          </p:cNvPr>
          <p:cNvSpPr>
            <a:spLocks noGrp="1"/>
          </p:cNvSpPr>
          <p:nvPr>
            <p:ph type="sldNum" sz="quarter" idx="12"/>
          </p:nvPr>
        </p:nvSpPr>
        <p:spPr/>
        <p:txBody>
          <a:bodyPr/>
          <a:lstStyle/>
          <a:p>
            <a:fld id="{89DB14B3-731A-4352-BC82-B1993596BD11}" type="slidenum">
              <a:rPr lang="zh-CN" altLang="en-US" smtClean="0"/>
              <a:pPr/>
              <a:t>58</a:t>
            </a:fld>
            <a:endParaRPr lang="zh-CN" altLang="en-US" dirty="0"/>
          </a:p>
        </p:txBody>
      </p:sp>
    </p:spTree>
    <p:extLst>
      <p:ext uri="{BB962C8B-B14F-4D97-AF65-F5344CB8AC3E}">
        <p14:creationId xmlns:p14="http://schemas.microsoft.com/office/powerpoint/2010/main" val="4293159711"/>
      </p:ext>
    </p:extLst>
  </p:cSld>
  <p:clrMapOvr>
    <a:masterClrMapping/>
  </p:clrMapOvr>
  <p:transition spd="med">
    <p:cut/>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25C303-6879-D547-8125-F07718E64B38}"/>
              </a:ext>
            </a:extLst>
          </p:cNvPr>
          <p:cNvSpPr>
            <a:spLocks noGrp="1"/>
          </p:cNvSpPr>
          <p:nvPr>
            <p:ph type="title"/>
          </p:nvPr>
        </p:nvSpPr>
        <p:spPr>
          <a:xfrm>
            <a:off x="660400" y="228602"/>
            <a:ext cx="10657633" cy="784225"/>
          </a:xfrm>
        </p:spPr>
        <p:txBody>
          <a:bodyPr/>
          <a:lstStyle/>
          <a:p>
            <a:r>
              <a:rPr lang="en-US" altLang="zh-CN" sz="3200" dirty="0">
                <a:solidFill>
                  <a:schemeClr val="tx1"/>
                </a:solidFill>
                <a:latin typeface="Times New Roman" panose="02020603050405020304" pitchFamily="18" charset="0"/>
                <a:cs typeface="Times New Roman" panose="02020603050405020304" pitchFamily="18" charset="0"/>
              </a:rPr>
              <a:t>Fourier Series Properties</a:t>
            </a:r>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4540E06A-412C-CE41-9E57-121FB374F2B8}"/>
                  </a:ext>
                </a:extLst>
              </p:cNvPr>
              <p:cNvSpPr>
                <a:spLocks noGrp="1"/>
              </p:cNvSpPr>
              <p:nvPr>
                <p:ph idx="1"/>
              </p:nvPr>
            </p:nvSpPr>
            <p:spPr>
              <a:xfrm>
                <a:off x="437864" y="1079107"/>
                <a:ext cx="11418776" cy="5158205"/>
              </a:xfrm>
            </p:spPr>
            <p:txBody>
              <a:bodyPr/>
              <a:lstStyle/>
              <a:p>
                <a:pPr marL="0" indent="0">
                  <a:buNone/>
                </a:pPr>
                <a:r>
                  <a:rPr lang="en-US" altLang="zh-TW" sz="2800" b="1" dirty="0">
                    <a:solidFill>
                      <a:srgbClr val="000000"/>
                    </a:solidFill>
                    <a:latin typeface="Times New Roman" pitchFamily="18" charset="0"/>
                    <a:cs typeface="Times New Roman" pitchFamily="18" charset="0"/>
                  </a:rPr>
                  <a:t>Conjugation  </a:t>
                </a:r>
                <a:r>
                  <a:rPr lang="zh-CN" altLang="en-US" sz="2800" b="1" dirty="0">
                    <a:solidFill>
                      <a:srgbClr val="000000"/>
                    </a:solidFill>
                    <a:latin typeface="Times New Roman" pitchFamily="18" charset="0"/>
                    <a:cs typeface="Times New Roman" pitchFamily="18" charset="0"/>
                  </a:rPr>
                  <a:t>共轭</a:t>
                </a:r>
                <a:endParaRPr lang="en-US" altLang="zh-TW" sz="2800" dirty="0">
                  <a:solidFill>
                    <a:srgbClr val="000000"/>
                  </a:solidFill>
                  <a:latin typeface="Times New Roman" pitchFamily="18" charset="0"/>
                  <a:cs typeface="Times New Roman" pitchFamily="18" charset="0"/>
                </a:endParaRPr>
              </a:p>
              <a:p>
                <a:pPr marL="0" indent="0">
                  <a:buNone/>
                </a:pPr>
                <a:r>
                  <a:rPr lang="en-US" altLang="zh-TW" sz="2800" dirty="0">
                    <a:solidFill>
                      <a:srgbClr val="000000"/>
                    </a:solidFill>
                    <a:latin typeface="Times New Roman" pitchFamily="18" charset="0"/>
                    <a:cs typeface="Times New Roman" pitchFamily="18" charset="0"/>
                  </a:rPr>
                  <a:t>Assume :</a:t>
                </a:r>
              </a:p>
              <a:p>
                <a:pPr marL="0" indent="0" algn="ctr">
                  <a:buNone/>
                </a:pPr>
                <a14:m>
                  <m:oMathPara xmlns:m="http://schemas.openxmlformats.org/officeDocument/2006/math">
                    <m:oMathParaPr>
                      <m:jc m:val="centerGroup"/>
                    </m:oMathParaPr>
                    <m:oMath xmlns:m="http://schemas.openxmlformats.org/officeDocument/2006/math">
                      <m:r>
                        <a:rPr lang="en-US" altLang="zh-TW" sz="2800" i="1">
                          <a:solidFill>
                            <a:srgbClr val="000000"/>
                          </a:solidFill>
                          <a:latin typeface="Cambria Math" panose="02040503050406030204" pitchFamily="18" charset="0"/>
                          <a:cs typeface="Times New Roman" pitchFamily="18" charset="0"/>
                        </a:rPr>
                        <m:t>𝑥</m:t>
                      </m:r>
                      <m:d>
                        <m:dPr>
                          <m:ctrlPr>
                            <a:rPr lang="en-US" altLang="zh-TW" sz="2800" i="1">
                              <a:solidFill>
                                <a:srgbClr val="000000"/>
                              </a:solidFill>
                              <a:latin typeface="Cambria Math" panose="02040503050406030204" pitchFamily="18" charset="0"/>
                              <a:cs typeface="Times New Roman" pitchFamily="18" charset="0"/>
                            </a:rPr>
                          </m:ctrlPr>
                        </m:dPr>
                        <m:e>
                          <m:r>
                            <a:rPr lang="en-US" altLang="zh-TW" sz="2800" i="1">
                              <a:solidFill>
                                <a:srgbClr val="000000"/>
                              </a:solidFill>
                              <a:latin typeface="Cambria Math" panose="02040503050406030204" pitchFamily="18" charset="0"/>
                              <a:cs typeface="Times New Roman" pitchFamily="18" charset="0"/>
                            </a:rPr>
                            <m:t>𝑡</m:t>
                          </m:r>
                        </m:e>
                      </m:d>
                      <m:groupChr>
                        <m:groupChrPr>
                          <m:chr m:val="↔"/>
                          <m:vertJc m:val="bot"/>
                          <m:ctrlPr>
                            <a:rPr lang="en-US" altLang="zh-TW" sz="2800" i="1">
                              <a:solidFill>
                                <a:srgbClr val="000000"/>
                              </a:solidFill>
                              <a:latin typeface="Cambria Math" panose="02040503050406030204" pitchFamily="18" charset="0"/>
                              <a:cs typeface="Times New Roman" pitchFamily="18" charset="0"/>
                            </a:rPr>
                          </m:ctrlPr>
                        </m:groupChrPr>
                        <m:e>
                          <m:r>
                            <m:rPr>
                              <m:brk m:alnAt="2"/>
                            </m:rPr>
                            <a:rPr lang="en-US" altLang="zh-TW" sz="2800" i="1">
                              <a:solidFill>
                                <a:srgbClr val="000000"/>
                              </a:solidFill>
                              <a:latin typeface="Cambria Math" panose="02040503050406030204" pitchFamily="18" charset="0"/>
                              <a:cs typeface="Times New Roman" pitchFamily="18" charset="0"/>
                            </a:rPr>
                            <m:t>𝐹</m:t>
                          </m:r>
                          <m:r>
                            <a:rPr lang="en-US" altLang="zh-TW" sz="2800" i="1">
                              <a:solidFill>
                                <a:srgbClr val="000000"/>
                              </a:solidFill>
                              <a:latin typeface="Cambria Math" panose="02040503050406030204" pitchFamily="18" charset="0"/>
                              <a:cs typeface="Times New Roman" pitchFamily="18" charset="0"/>
                            </a:rPr>
                            <m:t>𝑆</m:t>
                          </m:r>
                        </m:e>
                      </m:groupChr>
                      <m:sSub>
                        <m:sSubPr>
                          <m:ctrlPr>
                            <a:rPr lang="en-US" altLang="zh-TW" sz="2800" i="1">
                              <a:solidFill>
                                <a:srgbClr val="000000"/>
                              </a:solidFill>
                              <a:latin typeface="Cambria Math" panose="02040503050406030204" pitchFamily="18" charset="0"/>
                              <a:cs typeface="Times New Roman" pitchFamily="18" charset="0"/>
                            </a:rPr>
                          </m:ctrlPr>
                        </m:sSubPr>
                        <m:e>
                          <m:r>
                            <a:rPr lang="en-US" altLang="zh-TW" sz="2800" i="1">
                              <a:solidFill>
                                <a:srgbClr val="000000"/>
                              </a:solidFill>
                              <a:latin typeface="Cambria Math" panose="02040503050406030204" pitchFamily="18" charset="0"/>
                              <a:cs typeface="Times New Roman" pitchFamily="18" charset="0"/>
                            </a:rPr>
                            <m:t>𝑎</m:t>
                          </m:r>
                        </m:e>
                        <m:sub>
                          <m:r>
                            <a:rPr lang="en-US" altLang="zh-TW" sz="2800" i="1">
                              <a:solidFill>
                                <a:srgbClr val="000000"/>
                              </a:solidFill>
                              <a:latin typeface="Cambria Math" panose="02040503050406030204" pitchFamily="18" charset="0"/>
                              <a:cs typeface="Times New Roman" pitchFamily="18" charset="0"/>
                            </a:rPr>
                            <m:t>𝑘</m:t>
                          </m:r>
                        </m:sub>
                      </m:sSub>
                    </m:oMath>
                  </m:oMathPara>
                </a14:m>
                <a:endParaRPr lang="en-US" altLang="zh-TW" sz="2800" dirty="0">
                  <a:solidFill>
                    <a:srgbClr val="000000"/>
                  </a:solidFill>
                  <a:latin typeface="Times New Roman" pitchFamily="18" charset="0"/>
                  <a:cs typeface="Times New Roman" pitchFamily="18" charset="0"/>
                </a:endParaRPr>
              </a:p>
              <a:p>
                <a:pPr marL="0" indent="0">
                  <a:buNone/>
                </a:pPr>
                <a:r>
                  <a:rPr lang="en-US" altLang="zh-TW" sz="2800" dirty="0">
                    <a:solidFill>
                      <a:srgbClr val="000000"/>
                    </a:solidFill>
                    <a:latin typeface="Times New Roman" pitchFamily="18" charset="0"/>
                    <a:cs typeface="Times New Roman" pitchFamily="18" charset="0"/>
                  </a:rPr>
                  <a:t>Then:</a:t>
                </a:r>
              </a:p>
              <a:p>
                <a:pPr marL="0" indent="0" algn="ctr">
                  <a:buNone/>
                </a:pPr>
                <a14:m>
                  <m:oMathPara xmlns:m="http://schemas.openxmlformats.org/officeDocument/2006/math">
                    <m:oMathParaPr>
                      <m:jc m:val="centerGroup"/>
                    </m:oMathParaPr>
                    <m:oMath xmlns:m="http://schemas.openxmlformats.org/officeDocument/2006/math">
                      <m:r>
                        <a:rPr lang="en-US" altLang="zh-TW" sz="2800" i="1" smtClean="0">
                          <a:solidFill>
                            <a:srgbClr val="FF0000"/>
                          </a:solidFill>
                          <a:latin typeface="Cambria Math" panose="02040503050406030204" pitchFamily="18" charset="0"/>
                          <a:cs typeface="Times New Roman" pitchFamily="18" charset="0"/>
                        </a:rPr>
                        <m:t>𝑥</m:t>
                      </m:r>
                      <m:r>
                        <a:rPr lang="en-US" altLang="zh-TW" sz="2800" i="1" smtClean="0">
                          <a:solidFill>
                            <a:srgbClr val="FF0000"/>
                          </a:solidFill>
                          <a:latin typeface="Cambria Math" panose="02040503050406030204" pitchFamily="18" charset="0"/>
                          <a:cs typeface="Times New Roman" pitchFamily="18" charset="0"/>
                        </a:rPr>
                        <m:t>(</m:t>
                      </m:r>
                      <m:r>
                        <a:rPr lang="en-US" altLang="zh-TW" sz="2800" i="1" smtClean="0">
                          <a:solidFill>
                            <a:srgbClr val="FF0000"/>
                          </a:solidFill>
                          <a:latin typeface="Cambria Math" panose="02040503050406030204" pitchFamily="18" charset="0"/>
                          <a:cs typeface="Times New Roman" pitchFamily="18" charset="0"/>
                        </a:rPr>
                        <m:t>𝑡</m:t>
                      </m:r>
                      <m:r>
                        <a:rPr lang="en-US" altLang="zh-TW" sz="2800" i="1" smtClean="0">
                          <a:solidFill>
                            <a:srgbClr val="FF0000"/>
                          </a:solidFill>
                          <a:latin typeface="Cambria Math" panose="02040503050406030204" pitchFamily="18" charset="0"/>
                          <a:cs typeface="Times New Roman" pitchFamily="18" charset="0"/>
                        </a:rPr>
                        <m:t>)=</m:t>
                      </m:r>
                      <m:nary>
                        <m:naryPr>
                          <m:chr m:val="∑"/>
                          <m:ctrlPr>
                            <a:rPr lang="en-US" altLang="zh-CN" sz="2800" i="1">
                              <a:solidFill>
                                <a:schemeClr val="tx1"/>
                              </a:solidFill>
                              <a:latin typeface="Cambria Math" panose="02040503050406030204" pitchFamily="18" charset="0"/>
                              <a:cs typeface="Times New Roman" panose="02020603050405020304" pitchFamily="18" charset="0"/>
                            </a:rPr>
                          </m:ctrlPr>
                        </m:naryPr>
                        <m:sub>
                          <m:r>
                            <m:rPr>
                              <m:brk m:alnAt="23"/>
                            </m:rPr>
                            <a:rPr lang="en-US" altLang="zh-CN" sz="2800" i="1">
                              <a:solidFill>
                                <a:schemeClr val="tx1"/>
                              </a:solidFill>
                              <a:latin typeface="Cambria Math" panose="02040503050406030204" pitchFamily="18" charset="0"/>
                              <a:cs typeface="Times New Roman" panose="02020603050405020304" pitchFamily="18" charset="0"/>
                            </a:rPr>
                            <m:t>𝑘</m:t>
                          </m:r>
                          <m:r>
                            <a:rPr lang="en-US" altLang="zh-CN" sz="2800" i="1">
                              <a:solidFill>
                                <a:schemeClr val="tx1"/>
                              </a:solidFill>
                              <a:latin typeface="Cambria Math" panose="02040503050406030204" pitchFamily="18" charset="0"/>
                              <a:cs typeface="Times New Roman" panose="02020603050405020304" pitchFamily="18" charset="0"/>
                            </a:rPr>
                            <m:t>=−</m:t>
                          </m:r>
                          <m:r>
                            <a:rPr lang="en-US" altLang="zh-CN" sz="2800"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sub>
                        <m:sup>
                          <m:r>
                            <a:rPr lang="en-US" altLang="zh-CN" sz="2800"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sup>
                        <m:e>
                          <m:sSub>
                            <m:sSubPr>
                              <m:ctrlPr>
                                <a:rPr lang="en-US" altLang="zh-CN" sz="280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800"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𝑎</m:t>
                              </m:r>
                            </m:e>
                            <m:sub>
                              <m:r>
                                <a:rPr lang="en-US" altLang="zh-CN" sz="2800"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𝑘</m:t>
                              </m:r>
                            </m:sub>
                          </m:sSub>
                          <m:sSup>
                            <m:sSupPr>
                              <m:ctrlPr>
                                <a:rPr lang="en-US" altLang="zh-CN" sz="2800" i="1">
                                  <a:solidFill>
                                    <a:schemeClr val="tx1"/>
                                  </a:solidFill>
                                  <a:latin typeface="Cambria Math" panose="02040503050406030204" pitchFamily="18" charset="0"/>
                                  <a:cs typeface="Times New Roman" panose="02020603050405020304" pitchFamily="18" charset="0"/>
                                </a:rPr>
                              </m:ctrlPr>
                            </m:sSupPr>
                            <m:e>
                              <m:r>
                                <a:rPr lang="en-US" altLang="zh-CN" sz="2800" i="1">
                                  <a:solidFill>
                                    <a:schemeClr val="tx1"/>
                                  </a:solidFill>
                                  <a:latin typeface="Cambria Math" panose="02040503050406030204" pitchFamily="18" charset="0"/>
                                  <a:cs typeface="Times New Roman" panose="02020603050405020304" pitchFamily="18" charset="0"/>
                                </a:rPr>
                                <m:t>𝑒</m:t>
                              </m:r>
                            </m:e>
                            <m:sup>
                              <m:r>
                                <a:rPr lang="en-US" altLang="zh-CN" sz="2800" i="1">
                                  <a:solidFill>
                                    <a:schemeClr val="tx1"/>
                                  </a:solidFill>
                                  <a:latin typeface="Cambria Math" panose="02040503050406030204" pitchFamily="18" charset="0"/>
                                  <a:cs typeface="Times New Roman" panose="02020603050405020304" pitchFamily="18" charset="0"/>
                                </a:rPr>
                                <m:t>𝑗𝑘</m:t>
                              </m:r>
                              <m:sSub>
                                <m:sSubPr>
                                  <m:ctrlPr>
                                    <a:rPr lang="en-US" altLang="zh-CN" sz="2800" i="1">
                                      <a:solidFill>
                                        <a:schemeClr val="tx1"/>
                                      </a:solidFill>
                                      <a:latin typeface="Cambria Math" panose="02040503050406030204" pitchFamily="18" charset="0"/>
                                      <a:cs typeface="Times New Roman" panose="02020603050405020304" pitchFamily="18" charset="0"/>
                                    </a:rPr>
                                  </m:ctrlPr>
                                </m:sSubPr>
                                <m:e>
                                  <m:r>
                                    <a:rPr lang="zh-CN" altLang="en-US" sz="2800" i="1">
                                      <a:solidFill>
                                        <a:schemeClr val="tx1"/>
                                      </a:solidFill>
                                      <a:latin typeface="Cambria Math" panose="02040503050406030204" pitchFamily="18" charset="0"/>
                                      <a:cs typeface="Times New Roman" panose="02020603050405020304" pitchFamily="18" charset="0"/>
                                    </a:rPr>
                                    <m:t>𝜔</m:t>
                                  </m:r>
                                </m:e>
                                <m:sub>
                                  <m:r>
                                    <a:rPr lang="en-US" altLang="zh-CN" sz="2800" i="1">
                                      <a:solidFill>
                                        <a:schemeClr val="tx1"/>
                                      </a:solidFill>
                                      <a:latin typeface="Cambria Math" panose="02040503050406030204" pitchFamily="18" charset="0"/>
                                      <a:cs typeface="Times New Roman" panose="02020603050405020304" pitchFamily="18" charset="0"/>
                                    </a:rPr>
                                    <m:t>0</m:t>
                                  </m:r>
                                </m:sub>
                              </m:sSub>
                              <m:r>
                                <a:rPr lang="en-US" altLang="zh-CN" sz="2800" i="1">
                                  <a:solidFill>
                                    <a:schemeClr val="tx1"/>
                                  </a:solidFill>
                                  <a:latin typeface="Cambria Math" panose="02040503050406030204" pitchFamily="18" charset="0"/>
                                  <a:cs typeface="Times New Roman" panose="02020603050405020304" pitchFamily="18" charset="0"/>
                                </a:rPr>
                                <m:t>𝑡</m:t>
                              </m:r>
                            </m:sup>
                          </m:sSup>
                        </m:e>
                      </m:nary>
                    </m:oMath>
                  </m:oMathPara>
                </a14:m>
                <a:endParaRPr lang="en-US" altLang="zh-TW" sz="2800" dirty="0">
                  <a:solidFill>
                    <a:srgbClr val="000000"/>
                  </a:solidFill>
                  <a:latin typeface="Times New Roman" pitchFamily="18" charset="0"/>
                  <a:cs typeface="Times New Roman" pitchFamily="18" charset="0"/>
                </a:endParaRPr>
              </a:p>
              <a:p>
                <a:pPr marL="0" indent="0" algn="ctr">
                  <a:buNone/>
                </a:pPr>
                <a:endParaRPr lang="en-US" altLang="zh-TW" sz="1400" dirty="0">
                  <a:solidFill>
                    <a:srgbClr val="000000"/>
                  </a:solidFill>
                  <a:latin typeface="Times New Roman" pitchFamily="18" charset="0"/>
                  <a:cs typeface="Times New Roman" pitchFamily="18" charset="0"/>
                </a:endParaRPr>
              </a:p>
              <a:p>
                <a:pPr marL="0" indent="0" algn="ctr">
                  <a:buNone/>
                </a:pPr>
                <a14:m>
                  <m:oMathPara xmlns:m="http://schemas.openxmlformats.org/officeDocument/2006/math">
                    <m:oMathParaPr>
                      <m:jc m:val="centerGroup"/>
                    </m:oMathParaPr>
                    <m:oMath xmlns:m="http://schemas.openxmlformats.org/officeDocument/2006/math">
                      <m:sSup>
                        <m:sSupPr>
                          <m:ctrlPr>
                            <a:rPr lang="en-US" altLang="zh-TW" sz="2800" i="1" smtClean="0">
                              <a:solidFill>
                                <a:srgbClr val="FF0000"/>
                              </a:solidFill>
                              <a:latin typeface="Cambria Math" panose="02040503050406030204" pitchFamily="18" charset="0"/>
                              <a:cs typeface="Times New Roman" pitchFamily="18" charset="0"/>
                            </a:rPr>
                          </m:ctrlPr>
                        </m:sSupPr>
                        <m:e>
                          <m:r>
                            <a:rPr lang="en-US" altLang="zh-TW" sz="2800" b="0" i="1" smtClean="0">
                              <a:solidFill>
                                <a:srgbClr val="FF0000"/>
                              </a:solidFill>
                              <a:latin typeface="Cambria Math" panose="02040503050406030204" pitchFamily="18" charset="0"/>
                              <a:cs typeface="Times New Roman" pitchFamily="18" charset="0"/>
                            </a:rPr>
                            <m:t>𝑥</m:t>
                          </m:r>
                        </m:e>
                        <m:sup>
                          <m:r>
                            <a:rPr lang="en-US" altLang="zh-TW" sz="2800" b="0" i="1" smtClean="0">
                              <a:solidFill>
                                <a:srgbClr val="FF0000"/>
                              </a:solidFill>
                              <a:latin typeface="Cambria Math" panose="02040503050406030204" pitchFamily="18" charset="0"/>
                              <a:cs typeface="Times New Roman" pitchFamily="18" charset="0"/>
                            </a:rPr>
                            <m:t>∗</m:t>
                          </m:r>
                        </m:sup>
                      </m:sSup>
                      <m:d>
                        <m:dPr>
                          <m:ctrlPr>
                            <a:rPr lang="en-US" altLang="zh-TW" sz="2800" i="1" smtClean="0">
                              <a:solidFill>
                                <a:srgbClr val="FF0000"/>
                              </a:solidFill>
                              <a:latin typeface="Cambria Math" panose="02040503050406030204" pitchFamily="18" charset="0"/>
                              <a:cs typeface="Times New Roman" pitchFamily="18" charset="0"/>
                            </a:rPr>
                          </m:ctrlPr>
                        </m:dPr>
                        <m:e>
                          <m:r>
                            <a:rPr lang="en-US" altLang="zh-TW" sz="2800" i="1" smtClean="0">
                              <a:solidFill>
                                <a:srgbClr val="FF0000"/>
                              </a:solidFill>
                              <a:latin typeface="Cambria Math" panose="02040503050406030204" pitchFamily="18" charset="0"/>
                              <a:cs typeface="Times New Roman" pitchFamily="18" charset="0"/>
                            </a:rPr>
                            <m:t>𝑡</m:t>
                          </m:r>
                        </m:e>
                      </m:d>
                      <m:r>
                        <a:rPr lang="en-US" altLang="zh-TW" sz="2800" b="0" i="1" smtClean="0">
                          <a:solidFill>
                            <a:schemeClr val="tx1"/>
                          </a:solidFill>
                          <a:latin typeface="Cambria Math" panose="02040503050406030204" pitchFamily="18" charset="0"/>
                          <a:cs typeface="Times New Roman" pitchFamily="18" charset="0"/>
                        </a:rPr>
                        <m:t>=</m:t>
                      </m:r>
                      <m:nary>
                        <m:naryPr>
                          <m:chr m:val="∑"/>
                          <m:ctrlPr>
                            <a:rPr lang="en-US" altLang="zh-CN" sz="2800" i="1">
                              <a:solidFill>
                                <a:schemeClr val="tx1"/>
                              </a:solidFill>
                              <a:latin typeface="Cambria Math" panose="02040503050406030204" pitchFamily="18" charset="0"/>
                              <a:cs typeface="Times New Roman" panose="02020603050405020304" pitchFamily="18" charset="0"/>
                            </a:rPr>
                          </m:ctrlPr>
                        </m:naryPr>
                        <m:sub>
                          <m:r>
                            <m:rPr>
                              <m:brk m:alnAt="23"/>
                            </m:rPr>
                            <a:rPr lang="en-US" altLang="zh-CN" sz="2800" i="1">
                              <a:solidFill>
                                <a:schemeClr val="tx1"/>
                              </a:solidFill>
                              <a:latin typeface="Cambria Math" panose="02040503050406030204" pitchFamily="18" charset="0"/>
                              <a:cs typeface="Times New Roman" panose="02020603050405020304" pitchFamily="18" charset="0"/>
                            </a:rPr>
                            <m:t>𝑘</m:t>
                          </m:r>
                          <m:r>
                            <a:rPr lang="en-US" altLang="zh-CN" sz="2800" i="1">
                              <a:solidFill>
                                <a:schemeClr val="tx1"/>
                              </a:solidFill>
                              <a:latin typeface="Cambria Math" panose="02040503050406030204" pitchFamily="18" charset="0"/>
                              <a:cs typeface="Times New Roman" panose="02020603050405020304" pitchFamily="18" charset="0"/>
                            </a:rPr>
                            <m:t>=−</m:t>
                          </m:r>
                          <m:r>
                            <a:rPr lang="en-US" altLang="zh-CN" sz="2800"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sub>
                        <m:sup>
                          <m:r>
                            <a:rPr lang="en-US" altLang="zh-CN" sz="2800"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sup>
                        <m:e>
                          <m:sSubSup>
                            <m:sSubSupPr>
                              <m:ctrlPr>
                                <a:rPr lang="en-US" altLang="zh-CN" sz="280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800" b="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𝑎</m:t>
                              </m:r>
                            </m:e>
                            <m:sub>
                              <m:r>
                                <a:rPr lang="en-US" altLang="zh-CN" sz="2800" b="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𝑘</m:t>
                              </m:r>
                            </m:sub>
                            <m:sup>
                              <m:r>
                                <a:rPr lang="en-US" altLang="zh-CN" sz="2800" b="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sup>
                          </m:sSubSup>
                          <m:sSup>
                            <m:sSupPr>
                              <m:ctrlPr>
                                <a:rPr lang="en-US" altLang="zh-CN" sz="2800" b="0" i="1" smtClean="0">
                                  <a:solidFill>
                                    <a:schemeClr val="tx1"/>
                                  </a:solidFill>
                                  <a:latin typeface="Cambria Math" panose="02040503050406030204" pitchFamily="18" charset="0"/>
                                  <a:cs typeface="Times New Roman" panose="02020603050405020304" pitchFamily="18" charset="0"/>
                                </a:rPr>
                              </m:ctrlPr>
                            </m:sSupPr>
                            <m:e>
                              <m:r>
                                <a:rPr lang="en-US" altLang="zh-CN" sz="2800"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sSup>
                                <m:sSupPr>
                                  <m:ctrlPr>
                                    <a:rPr lang="en-US" altLang="zh-CN" sz="2800" i="1">
                                      <a:solidFill>
                                        <a:schemeClr val="tx1"/>
                                      </a:solidFill>
                                      <a:latin typeface="Cambria Math" panose="02040503050406030204" pitchFamily="18" charset="0"/>
                                      <a:cs typeface="Times New Roman" panose="02020603050405020304" pitchFamily="18" charset="0"/>
                                    </a:rPr>
                                  </m:ctrlPr>
                                </m:sSupPr>
                                <m:e>
                                  <m:r>
                                    <a:rPr lang="en-US" altLang="zh-CN" sz="2800" i="1">
                                      <a:solidFill>
                                        <a:schemeClr val="tx1"/>
                                      </a:solidFill>
                                      <a:latin typeface="Cambria Math" panose="02040503050406030204" pitchFamily="18" charset="0"/>
                                      <a:cs typeface="Times New Roman" panose="02020603050405020304" pitchFamily="18" charset="0"/>
                                    </a:rPr>
                                    <m:t>𝑒</m:t>
                                  </m:r>
                                </m:e>
                                <m:sup>
                                  <m:r>
                                    <a:rPr lang="en-US" altLang="zh-CN" sz="2800" i="1">
                                      <a:solidFill>
                                        <a:schemeClr val="tx1"/>
                                      </a:solidFill>
                                      <a:latin typeface="Cambria Math" panose="02040503050406030204" pitchFamily="18" charset="0"/>
                                      <a:cs typeface="Times New Roman" panose="02020603050405020304" pitchFamily="18" charset="0"/>
                                    </a:rPr>
                                    <m:t>𝑗𝑘</m:t>
                                  </m:r>
                                  <m:sSub>
                                    <m:sSubPr>
                                      <m:ctrlPr>
                                        <a:rPr lang="en-US" altLang="zh-CN" sz="2800" i="1">
                                          <a:solidFill>
                                            <a:schemeClr val="tx1"/>
                                          </a:solidFill>
                                          <a:latin typeface="Cambria Math" panose="02040503050406030204" pitchFamily="18" charset="0"/>
                                          <a:cs typeface="Times New Roman" panose="02020603050405020304" pitchFamily="18" charset="0"/>
                                        </a:rPr>
                                      </m:ctrlPr>
                                    </m:sSubPr>
                                    <m:e>
                                      <m:r>
                                        <a:rPr lang="zh-CN" altLang="en-US" sz="2800" i="1">
                                          <a:solidFill>
                                            <a:schemeClr val="tx1"/>
                                          </a:solidFill>
                                          <a:latin typeface="Cambria Math" panose="02040503050406030204" pitchFamily="18" charset="0"/>
                                          <a:cs typeface="Times New Roman" panose="02020603050405020304" pitchFamily="18" charset="0"/>
                                        </a:rPr>
                                        <m:t>𝜔</m:t>
                                      </m:r>
                                    </m:e>
                                    <m:sub>
                                      <m:r>
                                        <a:rPr lang="en-US" altLang="zh-CN" sz="2800" i="1">
                                          <a:solidFill>
                                            <a:schemeClr val="tx1"/>
                                          </a:solidFill>
                                          <a:latin typeface="Cambria Math" panose="02040503050406030204" pitchFamily="18" charset="0"/>
                                          <a:cs typeface="Times New Roman" panose="02020603050405020304" pitchFamily="18" charset="0"/>
                                        </a:rPr>
                                        <m:t>0</m:t>
                                      </m:r>
                                    </m:sub>
                                  </m:sSub>
                                  <m:r>
                                    <a:rPr lang="en-US" altLang="zh-CN" sz="2800" i="1">
                                      <a:solidFill>
                                        <a:schemeClr val="tx1"/>
                                      </a:solidFill>
                                      <a:latin typeface="Cambria Math" panose="02040503050406030204" pitchFamily="18" charset="0"/>
                                      <a:cs typeface="Times New Roman" panose="02020603050405020304" pitchFamily="18" charset="0"/>
                                    </a:rPr>
                                    <m:t>𝑡</m:t>
                                  </m:r>
                                </m:sup>
                              </m:sSup>
                              <m:r>
                                <a:rPr lang="en-US" altLang="zh-CN" sz="2800" i="1">
                                  <a:solidFill>
                                    <a:schemeClr val="tx1"/>
                                  </a:solidFill>
                                  <a:latin typeface="Cambria Math" panose="02040503050406030204" pitchFamily="18" charset="0"/>
                                  <a:cs typeface="Times New Roman" panose="02020603050405020304" pitchFamily="18" charset="0"/>
                                </a:rPr>
                                <m:t>)</m:t>
                              </m:r>
                            </m:e>
                            <m:sup>
                              <m:r>
                                <a:rPr lang="en-US" altLang="zh-CN" sz="2800" b="0" i="1" smtClean="0">
                                  <a:solidFill>
                                    <a:schemeClr val="tx1"/>
                                  </a:solidFill>
                                  <a:latin typeface="Cambria Math" panose="02040503050406030204" pitchFamily="18" charset="0"/>
                                  <a:cs typeface="Times New Roman" panose="02020603050405020304" pitchFamily="18" charset="0"/>
                                </a:rPr>
                                <m:t>∗</m:t>
                              </m:r>
                            </m:sup>
                          </m:sSup>
                          <m:r>
                            <a:rPr lang="en-US" altLang="zh-CN" sz="2800" b="0" i="1" smtClean="0">
                              <a:solidFill>
                                <a:schemeClr val="tx1"/>
                              </a:solidFill>
                              <a:latin typeface="Cambria Math" panose="02040503050406030204" pitchFamily="18" charset="0"/>
                              <a:cs typeface="Times New Roman" panose="02020603050405020304" pitchFamily="18" charset="0"/>
                            </a:rPr>
                            <m:t>=</m:t>
                          </m:r>
                        </m:e>
                      </m:nary>
                      <m:nary>
                        <m:naryPr>
                          <m:chr m:val="∑"/>
                          <m:ctrlPr>
                            <a:rPr lang="en-US" altLang="zh-CN" sz="2800" i="1">
                              <a:solidFill>
                                <a:schemeClr val="tx1"/>
                              </a:solidFill>
                              <a:latin typeface="Cambria Math" panose="02040503050406030204" pitchFamily="18" charset="0"/>
                              <a:cs typeface="Times New Roman" panose="02020603050405020304" pitchFamily="18" charset="0"/>
                            </a:rPr>
                          </m:ctrlPr>
                        </m:naryPr>
                        <m:sub>
                          <m:r>
                            <m:rPr>
                              <m:brk m:alnAt="23"/>
                            </m:rPr>
                            <a:rPr lang="en-US" altLang="zh-CN" sz="2800" i="1">
                              <a:solidFill>
                                <a:schemeClr val="tx1"/>
                              </a:solidFill>
                              <a:latin typeface="Cambria Math" panose="02040503050406030204" pitchFamily="18" charset="0"/>
                              <a:cs typeface="Times New Roman" panose="02020603050405020304" pitchFamily="18" charset="0"/>
                            </a:rPr>
                            <m:t>𝑘</m:t>
                          </m:r>
                          <m:r>
                            <a:rPr lang="en-US" altLang="zh-CN" sz="2800" i="1">
                              <a:solidFill>
                                <a:schemeClr val="tx1"/>
                              </a:solidFill>
                              <a:latin typeface="Cambria Math" panose="02040503050406030204" pitchFamily="18" charset="0"/>
                              <a:cs typeface="Times New Roman" panose="02020603050405020304" pitchFamily="18" charset="0"/>
                            </a:rPr>
                            <m:t>=−</m:t>
                          </m:r>
                          <m:r>
                            <a:rPr lang="en-US" altLang="zh-CN" sz="2800"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sub>
                        <m:sup>
                          <m:r>
                            <a:rPr lang="en-US" altLang="zh-CN" sz="2800"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sup>
                        <m:e>
                          <m:sSubSup>
                            <m:sSubSupPr>
                              <m:ctrlPr>
                                <a:rPr lang="en-US" altLang="zh-CN" sz="2800"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800"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𝑎</m:t>
                              </m:r>
                            </m:e>
                            <m:sub>
                              <m:r>
                                <a:rPr lang="en-US" altLang="zh-CN" sz="2800"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𝑘</m:t>
                              </m:r>
                            </m:sub>
                            <m:sup>
                              <m:r>
                                <a:rPr lang="en-US" altLang="zh-CN" sz="2800"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sup>
                          </m:sSubSup>
                          <m:sSup>
                            <m:sSupPr>
                              <m:ctrlPr>
                                <a:rPr lang="en-US" altLang="zh-CN" sz="2800" i="1">
                                  <a:solidFill>
                                    <a:schemeClr val="tx1"/>
                                  </a:solidFill>
                                  <a:latin typeface="Cambria Math" panose="02040503050406030204" pitchFamily="18" charset="0"/>
                                  <a:cs typeface="Times New Roman" panose="02020603050405020304" pitchFamily="18" charset="0"/>
                                </a:rPr>
                              </m:ctrlPr>
                            </m:sSupPr>
                            <m:e>
                              <m:r>
                                <a:rPr lang="en-US" altLang="zh-CN" sz="2800" i="1">
                                  <a:solidFill>
                                    <a:schemeClr val="tx1"/>
                                  </a:solidFill>
                                  <a:latin typeface="Cambria Math" panose="02040503050406030204" pitchFamily="18" charset="0"/>
                                  <a:cs typeface="Times New Roman" panose="02020603050405020304" pitchFamily="18" charset="0"/>
                                </a:rPr>
                                <m:t>𝑒</m:t>
                              </m:r>
                            </m:e>
                            <m:sup>
                              <m:r>
                                <a:rPr lang="en-US" altLang="zh-CN" sz="2800" b="0" i="1" smtClean="0">
                                  <a:solidFill>
                                    <a:schemeClr val="tx1"/>
                                  </a:solidFill>
                                  <a:latin typeface="Cambria Math" panose="02040503050406030204" pitchFamily="18" charset="0"/>
                                  <a:cs typeface="Times New Roman" panose="02020603050405020304" pitchFamily="18" charset="0"/>
                                </a:rPr>
                                <m:t>−</m:t>
                              </m:r>
                              <m:r>
                                <a:rPr lang="en-US" altLang="zh-CN" sz="2800" i="1">
                                  <a:solidFill>
                                    <a:schemeClr val="tx1"/>
                                  </a:solidFill>
                                  <a:latin typeface="Cambria Math" panose="02040503050406030204" pitchFamily="18" charset="0"/>
                                  <a:cs typeface="Times New Roman" panose="02020603050405020304" pitchFamily="18" charset="0"/>
                                </a:rPr>
                                <m:t>𝑗𝑘</m:t>
                              </m:r>
                              <m:sSub>
                                <m:sSubPr>
                                  <m:ctrlPr>
                                    <a:rPr lang="en-US" altLang="zh-CN" sz="2800" i="1">
                                      <a:solidFill>
                                        <a:schemeClr val="tx1"/>
                                      </a:solidFill>
                                      <a:latin typeface="Cambria Math" panose="02040503050406030204" pitchFamily="18" charset="0"/>
                                      <a:cs typeface="Times New Roman" panose="02020603050405020304" pitchFamily="18" charset="0"/>
                                    </a:rPr>
                                  </m:ctrlPr>
                                </m:sSubPr>
                                <m:e>
                                  <m:r>
                                    <a:rPr lang="zh-CN" altLang="en-US" sz="2800" i="1">
                                      <a:solidFill>
                                        <a:schemeClr val="tx1"/>
                                      </a:solidFill>
                                      <a:latin typeface="Cambria Math" panose="02040503050406030204" pitchFamily="18" charset="0"/>
                                      <a:cs typeface="Times New Roman" panose="02020603050405020304" pitchFamily="18" charset="0"/>
                                    </a:rPr>
                                    <m:t>𝜔</m:t>
                                  </m:r>
                                </m:e>
                                <m:sub>
                                  <m:r>
                                    <a:rPr lang="en-US" altLang="zh-CN" sz="2800" i="1">
                                      <a:solidFill>
                                        <a:schemeClr val="tx1"/>
                                      </a:solidFill>
                                      <a:latin typeface="Cambria Math" panose="02040503050406030204" pitchFamily="18" charset="0"/>
                                      <a:cs typeface="Times New Roman" panose="02020603050405020304" pitchFamily="18" charset="0"/>
                                    </a:rPr>
                                    <m:t>0</m:t>
                                  </m:r>
                                </m:sub>
                              </m:sSub>
                              <m:r>
                                <a:rPr lang="en-US" altLang="zh-CN" sz="2800" i="1">
                                  <a:solidFill>
                                    <a:schemeClr val="tx1"/>
                                  </a:solidFill>
                                  <a:latin typeface="Cambria Math" panose="02040503050406030204" pitchFamily="18" charset="0"/>
                                  <a:cs typeface="Times New Roman" panose="02020603050405020304" pitchFamily="18" charset="0"/>
                                </a:rPr>
                                <m:t>𝑡</m:t>
                              </m:r>
                            </m:sup>
                          </m:sSup>
                          <m:r>
                            <a:rPr lang="en-US" altLang="zh-CN" sz="2800" i="1">
                              <a:solidFill>
                                <a:schemeClr val="tx1"/>
                              </a:solidFill>
                              <a:latin typeface="Cambria Math" panose="02040503050406030204" pitchFamily="18" charset="0"/>
                              <a:cs typeface="Times New Roman" panose="02020603050405020304" pitchFamily="18" charset="0"/>
                            </a:rPr>
                            <m:t>=</m:t>
                          </m:r>
                        </m:e>
                      </m:nary>
                      <m:nary>
                        <m:naryPr>
                          <m:chr m:val="∑"/>
                          <m:ctrlPr>
                            <a:rPr lang="en-US" altLang="zh-CN" sz="2800" i="1">
                              <a:solidFill>
                                <a:schemeClr val="tx1"/>
                              </a:solidFill>
                              <a:latin typeface="Cambria Math" panose="02040503050406030204" pitchFamily="18" charset="0"/>
                              <a:cs typeface="Times New Roman" panose="02020603050405020304" pitchFamily="18" charset="0"/>
                            </a:rPr>
                          </m:ctrlPr>
                        </m:naryPr>
                        <m:sub>
                          <m:r>
                            <m:rPr>
                              <m:brk m:alnAt="23"/>
                            </m:rPr>
                            <a:rPr lang="en-US" altLang="zh-CN" sz="2800" i="1">
                              <a:solidFill>
                                <a:schemeClr val="tx1"/>
                              </a:solidFill>
                              <a:latin typeface="Cambria Math" panose="02040503050406030204" pitchFamily="18" charset="0"/>
                              <a:cs typeface="Times New Roman" panose="02020603050405020304" pitchFamily="18" charset="0"/>
                            </a:rPr>
                            <m:t>𝑘</m:t>
                          </m:r>
                          <m:r>
                            <a:rPr lang="en-US" altLang="zh-CN" sz="2800" i="1">
                              <a:solidFill>
                                <a:schemeClr val="tx1"/>
                              </a:solidFill>
                              <a:latin typeface="Cambria Math" panose="02040503050406030204" pitchFamily="18" charset="0"/>
                              <a:cs typeface="Times New Roman" panose="02020603050405020304" pitchFamily="18" charset="0"/>
                            </a:rPr>
                            <m:t>=−</m:t>
                          </m:r>
                          <m:r>
                            <a:rPr lang="en-US" altLang="zh-CN" sz="2800"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sub>
                        <m:sup>
                          <m:r>
                            <a:rPr lang="en-US" altLang="zh-CN" sz="2800"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sup>
                        <m:e>
                          <m:sSubSup>
                            <m:sSubSupPr>
                              <m:ctrlPr>
                                <a:rPr lang="en-US" altLang="zh-CN" sz="280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800"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𝑎</m:t>
                              </m:r>
                            </m:e>
                            <m:sub>
                              <m:r>
                                <a:rPr lang="en-US" altLang="zh-CN" sz="2800" b="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zh-CN" sz="2800"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𝑘</m:t>
                              </m:r>
                            </m:sub>
                            <m:sup>
                              <m:r>
                                <a:rPr lang="en-US" altLang="zh-CN" sz="2800"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m:t>
                              </m:r>
                            </m:sup>
                          </m:sSubSup>
                          <m:sSup>
                            <m:sSupPr>
                              <m:ctrlPr>
                                <a:rPr lang="en-US" altLang="zh-CN" sz="2800" i="1">
                                  <a:solidFill>
                                    <a:schemeClr val="tx1"/>
                                  </a:solidFill>
                                  <a:latin typeface="Cambria Math" panose="02040503050406030204" pitchFamily="18" charset="0"/>
                                  <a:cs typeface="Times New Roman" panose="02020603050405020304" pitchFamily="18" charset="0"/>
                                </a:rPr>
                              </m:ctrlPr>
                            </m:sSupPr>
                            <m:e>
                              <m:r>
                                <a:rPr lang="en-US" altLang="zh-CN" sz="2800" i="1">
                                  <a:solidFill>
                                    <a:schemeClr val="tx1"/>
                                  </a:solidFill>
                                  <a:latin typeface="Cambria Math" panose="02040503050406030204" pitchFamily="18" charset="0"/>
                                  <a:cs typeface="Times New Roman" panose="02020603050405020304" pitchFamily="18" charset="0"/>
                                </a:rPr>
                                <m:t>𝑒</m:t>
                              </m:r>
                            </m:e>
                            <m:sup>
                              <m:r>
                                <a:rPr lang="en-US" altLang="zh-CN" sz="2800" i="1">
                                  <a:solidFill>
                                    <a:schemeClr val="tx1"/>
                                  </a:solidFill>
                                  <a:latin typeface="Cambria Math" panose="02040503050406030204" pitchFamily="18" charset="0"/>
                                  <a:cs typeface="Times New Roman" panose="02020603050405020304" pitchFamily="18" charset="0"/>
                                </a:rPr>
                                <m:t>𝑗𝑘</m:t>
                              </m:r>
                              <m:sSub>
                                <m:sSubPr>
                                  <m:ctrlPr>
                                    <a:rPr lang="en-US" altLang="zh-CN" sz="2800" i="1">
                                      <a:solidFill>
                                        <a:schemeClr val="tx1"/>
                                      </a:solidFill>
                                      <a:latin typeface="Cambria Math" panose="02040503050406030204" pitchFamily="18" charset="0"/>
                                      <a:cs typeface="Times New Roman" panose="02020603050405020304" pitchFamily="18" charset="0"/>
                                    </a:rPr>
                                  </m:ctrlPr>
                                </m:sSubPr>
                                <m:e>
                                  <m:r>
                                    <a:rPr lang="zh-CN" altLang="en-US" sz="2800" i="1">
                                      <a:solidFill>
                                        <a:schemeClr val="tx1"/>
                                      </a:solidFill>
                                      <a:latin typeface="Cambria Math" panose="02040503050406030204" pitchFamily="18" charset="0"/>
                                      <a:cs typeface="Times New Roman" panose="02020603050405020304" pitchFamily="18" charset="0"/>
                                    </a:rPr>
                                    <m:t>𝜔</m:t>
                                  </m:r>
                                </m:e>
                                <m:sub>
                                  <m:r>
                                    <a:rPr lang="en-US" altLang="zh-CN" sz="2800" i="1">
                                      <a:solidFill>
                                        <a:schemeClr val="tx1"/>
                                      </a:solidFill>
                                      <a:latin typeface="Cambria Math" panose="02040503050406030204" pitchFamily="18" charset="0"/>
                                      <a:cs typeface="Times New Roman" panose="02020603050405020304" pitchFamily="18" charset="0"/>
                                    </a:rPr>
                                    <m:t>0</m:t>
                                  </m:r>
                                </m:sub>
                              </m:sSub>
                              <m:r>
                                <a:rPr lang="en-US" altLang="zh-CN" sz="2800" i="1">
                                  <a:solidFill>
                                    <a:schemeClr val="tx1"/>
                                  </a:solidFill>
                                  <a:latin typeface="Cambria Math" panose="02040503050406030204" pitchFamily="18" charset="0"/>
                                  <a:cs typeface="Times New Roman" panose="02020603050405020304" pitchFamily="18" charset="0"/>
                                </a:rPr>
                                <m:t>𝑡</m:t>
                              </m:r>
                            </m:sup>
                          </m:sSup>
                        </m:e>
                      </m:nary>
                    </m:oMath>
                  </m:oMathPara>
                </a14:m>
                <a:endParaRPr lang="en-US" altLang="zh-TW" sz="2800" dirty="0">
                  <a:solidFill>
                    <a:srgbClr val="000000"/>
                  </a:solidFill>
                  <a:latin typeface="Times New Roman" pitchFamily="18" charset="0"/>
                  <a:cs typeface="Times New Roman" pitchFamily="18" charset="0"/>
                </a:endParaRPr>
              </a:p>
              <a:p>
                <a:pPr marL="0" indent="0" algn="ctr">
                  <a:buNone/>
                </a:pPr>
                <a:endParaRPr lang="en-US" altLang="zh-TW" sz="1400" dirty="0">
                  <a:solidFill>
                    <a:srgbClr val="000000"/>
                  </a:solidFill>
                  <a:latin typeface="Times New Roman" pitchFamily="18" charset="0"/>
                  <a:cs typeface="Times New Roman" pitchFamily="18" charset="0"/>
                </a:endParaRPr>
              </a:p>
              <a:p>
                <a:pPr marL="0" indent="0" algn="ctr">
                  <a:buNone/>
                </a:pPr>
                <a14:m>
                  <m:oMathPara xmlns:m="http://schemas.openxmlformats.org/officeDocument/2006/math">
                    <m:oMathParaPr>
                      <m:jc m:val="centerGroup"/>
                    </m:oMathParaPr>
                    <m:oMath xmlns:m="http://schemas.openxmlformats.org/officeDocument/2006/math">
                      <m:sSup>
                        <m:sSupPr>
                          <m:ctrlPr>
                            <a:rPr lang="en-US" altLang="zh-TW" sz="2800" i="1">
                              <a:solidFill>
                                <a:srgbClr val="000000"/>
                              </a:solidFill>
                              <a:latin typeface="Cambria Math" panose="02040503050406030204" pitchFamily="18" charset="0"/>
                              <a:cs typeface="Times New Roman" pitchFamily="18" charset="0"/>
                            </a:rPr>
                          </m:ctrlPr>
                        </m:sSupPr>
                        <m:e>
                          <m:r>
                            <a:rPr lang="en-US" altLang="zh-TW" sz="2800" i="1">
                              <a:solidFill>
                                <a:srgbClr val="000000"/>
                              </a:solidFill>
                              <a:latin typeface="Cambria Math" panose="02040503050406030204" pitchFamily="18" charset="0"/>
                              <a:cs typeface="Times New Roman" pitchFamily="18" charset="0"/>
                            </a:rPr>
                            <m:t>𝑥</m:t>
                          </m:r>
                        </m:e>
                        <m:sup>
                          <m:r>
                            <a:rPr lang="en-US" altLang="zh-TW" sz="2800" i="1">
                              <a:solidFill>
                                <a:srgbClr val="000000"/>
                              </a:solidFill>
                              <a:latin typeface="Cambria Math" panose="02040503050406030204" pitchFamily="18" charset="0"/>
                              <a:cs typeface="Times New Roman" pitchFamily="18" charset="0"/>
                            </a:rPr>
                            <m:t>∗</m:t>
                          </m:r>
                        </m:sup>
                      </m:sSup>
                      <m:r>
                        <a:rPr lang="en-US" altLang="zh-TW" sz="2800" i="1">
                          <a:solidFill>
                            <a:srgbClr val="000000"/>
                          </a:solidFill>
                          <a:latin typeface="Cambria Math" panose="02040503050406030204" pitchFamily="18" charset="0"/>
                          <a:cs typeface="Times New Roman" pitchFamily="18" charset="0"/>
                        </a:rPr>
                        <m:t>(</m:t>
                      </m:r>
                      <m:r>
                        <a:rPr lang="en-US" altLang="zh-TW" sz="2800" i="1">
                          <a:solidFill>
                            <a:srgbClr val="000000"/>
                          </a:solidFill>
                          <a:latin typeface="Cambria Math" panose="02040503050406030204" pitchFamily="18" charset="0"/>
                          <a:cs typeface="Times New Roman" pitchFamily="18" charset="0"/>
                        </a:rPr>
                        <m:t>𝑡</m:t>
                      </m:r>
                      <m:r>
                        <a:rPr lang="en-US" altLang="zh-TW" sz="2800" i="1">
                          <a:solidFill>
                            <a:srgbClr val="000000"/>
                          </a:solidFill>
                          <a:latin typeface="Cambria Math" panose="02040503050406030204" pitchFamily="18" charset="0"/>
                          <a:cs typeface="Times New Roman" pitchFamily="18" charset="0"/>
                        </a:rPr>
                        <m:t>)</m:t>
                      </m:r>
                      <m:groupChr>
                        <m:groupChrPr>
                          <m:chr m:val="↔"/>
                          <m:vertJc m:val="bot"/>
                          <m:ctrlPr>
                            <a:rPr lang="en-US" altLang="zh-TW" sz="2800" i="1">
                              <a:solidFill>
                                <a:srgbClr val="000000"/>
                              </a:solidFill>
                              <a:latin typeface="Cambria Math" panose="02040503050406030204" pitchFamily="18" charset="0"/>
                              <a:cs typeface="Times New Roman" pitchFamily="18" charset="0"/>
                            </a:rPr>
                          </m:ctrlPr>
                        </m:groupChrPr>
                        <m:e>
                          <m:r>
                            <m:rPr>
                              <m:brk m:alnAt="2"/>
                            </m:rPr>
                            <a:rPr lang="en-US" altLang="zh-TW" sz="2800" i="1">
                              <a:solidFill>
                                <a:srgbClr val="000000"/>
                              </a:solidFill>
                              <a:latin typeface="Cambria Math" panose="02040503050406030204" pitchFamily="18" charset="0"/>
                              <a:cs typeface="Times New Roman" pitchFamily="18" charset="0"/>
                            </a:rPr>
                            <m:t>𝐹</m:t>
                          </m:r>
                          <m:r>
                            <a:rPr lang="en-US" altLang="zh-TW" sz="2800" i="1">
                              <a:solidFill>
                                <a:srgbClr val="000000"/>
                              </a:solidFill>
                              <a:latin typeface="Cambria Math" panose="02040503050406030204" pitchFamily="18" charset="0"/>
                              <a:cs typeface="Times New Roman" pitchFamily="18" charset="0"/>
                            </a:rPr>
                            <m:t>𝑆</m:t>
                          </m:r>
                        </m:e>
                      </m:groupChr>
                      <m:sSubSup>
                        <m:sSubSupPr>
                          <m:ctrlPr>
                            <a:rPr lang="en-US" altLang="zh-CN" sz="2800"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800"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𝑎</m:t>
                          </m:r>
                        </m:e>
                        <m:sub>
                          <m:r>
                            <a:rPr lang="en-US" altLang="zh-CN" sz="2800"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zh-CN" sz="2800"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𝑘</m:t>
                          </m:r>
                        </m:sub>
                        <m:sup>
                          <m:r>
                            <a:rPr lang="en-US" altLang="zh-CN" sz="2800"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sup>
                      </m:sSubSup>
                    </m:oMath>
                  </m:oMathPara>
                </a14:m>
                <a:endParaRPr lang="en-US" altLang="zh-TW" sz="2800" dirty="0">
                  <a:solidFill>
                    <a:srgbClr val="000000"/>
                  </a:solidFill>
                  <a:latin typeface="Times New Roman" pitchFamily="18" charset="0"/>
                  <a:cs typeface="Times New Roman" pitchFamily="18" charset="0"/>
                </a:endParaRPr>
              </a:p>
              <a:p>
                <a:pPr marL="0" indent="0">
                  <a:buNone/>
                </a:pPr>
                <a:endParaRPr lang="en-US" altLang="zh-TW" sz="900" dirty="0">
                  <a:solidFill>
                    <a:srgbClr val="000000"/>
                  </a:solidFill>
                  <a:latin typeface="Times New Roman" pitchFamily="18" charset="0"/>
                  <a:cs typeface="Times New Roman" pitchFamily="18" charset="0"/>
                </a:endParaRPr>
              </a:p>
              <a:p>
                <a:pPr marL="0" indent="0">
                  <a:buNone/>
                </a:pPr>
                <a:r>
                  <a:rPr lang="en-US" altLang="zh-CN" sz="2800" i="1" dirty="0">
                    <a:solidFill>
                      <a:schemeClr val="tx1"/>
                    </a:solidFill>
                    <a:latin typeface="Times New Roman" panose="02020603050405020304" pitchFamily="18" charset="0"/>
                    <a:cs typeface="Times New Roman" panose="02020603050405020304" pitchFamily="18" charset="0"/>
                  </a:rPr>
                  <a:t> </a:t>
                </a: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chemeClr val="tx1"/>
                  </a:solidFill>
                  <a:latin typeface="Times New Roman" panose="02020603050405020304" pitchFamily="18" charset="0"/>
                  <a:cs typeface="Times New Roman" panose="02020603050405020304" pitchFamily="18" charset="0"/>
                </a:endParaRPr>
              </a:p>
              <a:p>
                <a:pPr>
                  <a:buFont typeface="Arial" panose="020B0604020202020204" pitchFamily="34" charset="0"/>
                  <a:buChar char="•"/>
                </a:pPr>
                <a:endParaRPr lang="en-US" altLang="zh-TW"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dirty="0">
                  <a:solidFill>
                    <a:srgbClr val="000000"/>
                  </a:solidFill>
                  <a:latin typeface="Times New Roman" pitchFamily="18" charset="0"/>
                  <a:cs typeface="Times New Roman" pitchFamily="18" charset="0"/>
                </a:endParaRPr>
              </a:p>
              <a:p>
                <a:pPr marL="0" indent="0">
                  <a:buNone/>
                </a:pPr>
                <a:endParaRPr lang="en-US" altLang="zh-CN"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kumimoji="0" lang="zh-TW" altLang="en-US" sz="2800" dirty="0">
                  <a:solidFill>
                    <a:srgbClr val="000000"/>
                  </a:solidFill>
                  <a:latin typeface="Times New Roman" pitchFamily="18" charset="0"/>
                  <a:cs typeface="Times New Roman" pitchFamily="18" charset="0"/>
                </a:endParaRPr>
              </a:p>
              <a:p>
                <a:pPr marL="0" indent="0">
                  <a:buNone/>
                </a:pPr>
                <a:endParaRPr lang="en-US" altLang="zh-CN" sz="2800" dirty="0">
                  <a:solidFill>
                    <a:schemeClr val="tx1"/>
                  </a:solidFill>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endParaRPr lang="en-US" altLang="zh-CN"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CN" sz="2800" dirty="0">
                  <a:solidFill>
                    <a:schemeClr val="tx1"/>
                  </a:solidFill>
                  <a:latin typeface="Times New Roman" panose="02020603050405020304" pitchFamily="18" charset="0"/>
                  <a:cs typeface="Times New Roman" panose="02020603050405020304" pitchFamily="18" charset="0"/>
                </a:endParaRPr>
              </a:p>
            </p:txBody>
          </p:sp>
        </mc:Choice>
        <mc:Fallback>
          <p:sp>
            <p:nvSpPr>
              <p:cNvPr id="3" name="内容占位符 2">
                <a:extLst>
                  <a:ext uri="{FF2B5EF4-FFF2-40B4-BE49-F238E27FC236}">
                    <a16:creationId xmlns:a16="http://schemas.microsoft.com/office/drawing/2014/main" id="{4540E06A-412C-CE41-9E57-121FB374F2B8}"/>
                  </a:ext>
                </a:extLst>
              </p:cNvPr>
              <p:cNvSpPr>
                <a:spLocks noGrp="1" noRot="1" noChangeAspect="1" noMove="1" noResize="1" noEditPoints="1" noAdjustHandles="1" noChangeArrowheads="1" noChangeShapeType="1" noTextEdit="1"/>
              </p:cNvSpPr>
              <p:nvPr>
                <p:ph idx="1"/>
              </p:nvPr>
            </p:nvSpPr>
            <p:spPr>
              <a:xfrm>
                <a:off x="437864" y="1079107"/>
                <a:ext cx="11418776" cy="5158205"/>
              </a:xfrm>
              <a:blipFill>
                <a:blip r:embed="rId3"/>
                <a:stretch>
                  <a:fillRect l="-1922" t="-2364" b="-355"/>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id="{85E636C3-A315-5A44-AEB6-E49847757912}"/>
              </a:ext>
            </a:extLst>
          </p:cNvPr>
          <p:cNvSpPr>
            <a:spLocks noGrp="1"/>
          </p:cNvSpPr>
          <p:nvPr>
            <p:ph type="sldNum" sz="quarter" idx="12"/>
          </p:nvPr>
        </p:nvSpPr>
        <p:spPr/>
        <p:txBody>
          <a:bodyPr/>
          <a:lstStyle/>
          <a:p>
            <a:fld id="{89DB14B3-731A-4352-BC82-B1993596BD11}" type="slidenum">
              <a:rPr lang="zh-CN" altLang="en-US" smtClean="0"/>
              <a:pPr/>
              <a:t>59</a:t>
            </a:fld>
            <a:endParaRPr lang="zh-CN" altLang="en-US" dirty="0"/>
          </a:p>
        </p:txBody>
      </p:sp>
    </p:spTree>
    <p:extLst>
      <p:ext uri="{BB962C8B-B14F-4D97-AF65-F5344CB8AC3E}">
        <p14:creationId xmlns:p14="http://schemas.microsoft.com/office/powerpoint/2010/main" val="1231527411"/>
      </p:ext>
    </p:extLst>
  </p:cSld>
  <p:clrMapOvr>
    <a:masterClrMapping/>
  </p:clrMapOvr>
  <p:transition spd="med">
    <p:cut/>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25C303-6879-D547-8125-F07718E64B38}"/>
              </a:ext>
            </a:extLst>
          </p:cNvPr>
          <p:cNvSpPr>
            <a:spLocks noGrp="1"/>
          </p:cNvSpPr>
          <p:nvPr>
            <p:ph type="title"/>
          </p:nvPr>
        </p:nvSpPr>
        <p:spPr>
          <a:xfrm>
            <a:off x="660400" y="228602"/>
            <a:ext cx="10657633" cy="784225"/>
          </a:xfrm>
        </p:spPr>
        <p:txBody>
          <a:bodyPr/>
          <a:lstStyle/>
          <a:p>
            <a:r>
              <a:rPr lang="en-US" altLang="zh-CN" sz="3200" dirty="0">
                <a:solidFill>
                  <a:schemeClr val="tx1"/>
                </a:solidFill>
                <a:latin typeface="Times New Roman" panose="02020603050405020304" pitchFamily="18" charset="0"/>
                <a:cs typeface="Times New Roman" panose="02020603050405020304" pitchFamily="18" charset="0"/>
              </a:rPr>
              <a:t>Time/Frequency Domain</a:t>
            </a:r>
          </a:p>
        </p:txBody>
      </p:sp>
      <p:sp>
        <p:nvSpPr>
          <p:cNvPr id="3" name="内容占位符 2">
            <a:extLst>
              <a:ext uri="{FF2B5EF4-FFF2-40B4-BE49-F238E27FC236}">
                <a16:creationId xmlns:a16="http://schemas.microsoft.com/office/drawing/2014/main" id="{4540E06A-412C-CE41-9E57-121FB374F2B8}"/>
              </a:ext>
            </a:extLst>
          </p:cNvPr>
          <p:cNvSpPr>
            <a:spLocks noGrp="1"/>
          </p:cNvSpPr>
          <p:nvPr>
            <p:ph idx="1"/>
          </p:nvPr>
        </p:nvSpPr>
        <p:spPr>
          <a:xfrm>
            <a:off x="564618" y="1189947"/>
            <a:ext cx="8224819" cy="448577"/>
          </a:xfrm>
        </p:spPr>
        <p:txBody>
          <a:bodyPr/>
          <a:lstStyle/>
          <a:p>
            <a:pPr marL="0" indent="0">
              <a:buNone/>
            </a:pPr>
            <a:r>
              <a:rPr lang="en-US" altLang="zh-CN" sz="2800" dirty="0">
                <a:solidFill>
                  <a:schemeClr val="tx1"/>
                </a:solidFill>
                <a:latin typeface="Times New Roman" panose="02020603050405020304" pitchFamily="18" charset="0"/>
                <a:cs typeface="Times New Roman" panose="02020603050405020304" pitchFamily="18" charset="0"/>
              </a:rPr>
              <a:t>Time domain signal</a:t>
            </a:r>
          </a:p>
          <a:p>
            <a:pPr marL="457200" indent="-457200">
              <a:buFont typeface="Arial" panose="020B0604020202020204" pitchFamily="34" charset="0"/>
              <a:buChar char="•"/>
            </a:pPr>
            <a:endParaRPr lang="en-US" altLang="zh-CN" sz="2800" dirty="0">
              <a:solidFill>
                <a:schemeClr val="tx1"/>
              </a:solidFill>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endParaRPr lang="en-US" altLang="zh-CN" sz="2800" dirty="0">
              <a:solidFill>
                <a:schemeClr val="tx1"/>
              </a:solidFill>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endParaRPr lang="en-US" altLang="zh-CN" sz="2800" dirty="0">
              <a:solidFill>
                <a:schemeClr val="tx1"/>
              </a:solidFill>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endParaRPr lang="en-US" altLang="zh-CN"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CN" sz="2800" dirty="0">
              <a:solidFill>
                <a:schemeClr val="tx1"/>
              </a:solidFill>
              <a:latin typeface="Times New Roman" panose="02020603050405020304" pitchFamily="18" charset="0"/>
              <a:cs typeface="Times New Roman" panose="02020603050405020304" pitchFamily="18" charset="0"/>
            </a:endParaRPr>
          </a:p>
        </p:txBody>
      </p:sp>
      <p:sp>
        <p:nvSpPr>
          <p:cNvPr id="4" name="灯片编号占位符 3">
            <a:extLst>
              <a:ext uri="{FF2B5EF4-FFF2-40B4-BE49-F238E27FC236}">
                <a16:creationId xmlns:a16="http://schemas.microsoft.com/office/drawing/2014/main" id="{85E636C3-A315-5A44-AEB6-E49847757912}"/>
              </a:ext>
            </a:extLst>
          </p:cNvPr>
          <p:cNvSpPr>
            <a:spLocks noGrp="1"/>
          </p:cNvSpPr>
          <p:nvPr>
            <p:ph type="sldNum" sz="quarter" idx="12"/>
          </p:nvPr>
        </p:nvSpPr>
        <p:spPr/>
        <p:txBody>
          <a:bodyPr/>
          <a:lstStyle/>
          <a:p>
            <a:fld id="{89DB14B3-731A-4352-BC82-B1993596BD11}" type="slidenum">
              <a:rPr lang="zh-CN" altLang="en-US" smtClean="0"/>
              <a:pPr/>
              <a:t>6</a:t>
            </a:fld>
            <a:endParaRPr lang="zh-CN" altLang="en-US" dirty="0"/>
          </a:p>
        </p:txBody>
      </p:sp>
      <p:sp>
        <p:nvSpPr>
          <p:cNvPr id="19" name="内容占位符 2">
            <a:extLst>
              <a:ext uri="{FF2B5EF4-FFF2-40B4-BE49-F238E27FC236}">
                <a16:creationId xmlns:a16="http://schemas.microsoft.com/office/drawing/2014/main" id="{FDAD7650-ACA4-4DD2-B406-CACBC1CADA3E}"/>
              </a:ext>
            </a:extLst>
          </p:cNvPr>
          <p:cNvSpPr txBox="1">
            <a:spLocks/>
          </p:cNvSpPr>
          <p:nvPr/>
        </p:nvSpPr>
        <p:spPr bwMode="auto">
          <a:xfrm>
            <a:off x="564618" y="5122937"/>
            <a:ext cx="9696034" cy="1342084"/>
          </a:xfrm>
          <a:prstGeom prst="rect">
            <a:avLst/>
          </a:prstGeom>
          <a:noFill/>
          <a:ln>
            <a:noFill/>
          </a:ln>
        </p:spPr>
        <p:txBody>
          <a:bodyPr vert="horz" wrap="square" lIns="0" tIns="45720" rIns="0" bIns="45720" numCol="1" anchor="t" anchorCtr="0" compatLnSpc="1"/>
          <a:lstStyle>
            <a:lvl1pPr marL="51435" indent="-51435" algn="l" rtl="0" eaLnBrk="0" fontAlgn="base" hangingPunct="0">
              <a:lnSpc>
                <a:spcPct val="90000"/>
              </a:lnSpc>
              <a:spcBef>
                <a:spcPts val="675"/>
              </a:spcBef>
              <a:spcAft>
                <a:spcPts val="115"/>
              </a:spcAft>
              <a:buClr>
                <a:srgbClr val="0B4DA2"/>
              </a:buClr>
              <a:buSzPct val="100000"/>
              <a:buFont typeface="Calibri" panose="020F0502020204030204" pitchFamily="34" charset="0"/>
              <a:buChar char=" "/>
              <a:defRPr sz="2400">
                <a:solidFill>
                  <a:srgbClr val="404040"/>
                </a:solidFill>
                <a:latin typeface="+mn-lt"/>
                <a:ea typeface="+mn-ea"/>
                <a:cs typeface="+mn-cs"/>
              </a:defRPr>
            </a:lvl1pPr>
            <a:lvl2pPr marL="216535" indent="-104775" algn="l" rtl="0" eaLnBrk="0" fontAlgn="base" hangingPunct="0">
              <a:lnSpc>
                <a:spcPct val="90000"/>
              </a:lnSpc>
              <a:spcBef>
                <a:spcPts val="115"/>
              </a:spcBef>
              <a:spcAft>
                <a:spcPts val="225"/>
              </a:spcAft>
              <a:buClr>
                <a:srgbClr val="0B4DA2"/>
              </a:buClr>
              <a:buSzPct val="100000"/>
              <a:buFont typeface="Calibri" panose="020F0502020204030204" pitchFamily="34" charset="0"/>
              <a:buChar char="◦"/>
              <a:defRPr sz="975">
                <a:solidFill>
                  <a:srgbClr val="404040"/>
                </a:solidFill>
                <a:latin typeface="+mn-lt"/>
                <a:ea typeface="+mn-ea"/>
              </a:defRPr>
            </a:lvl2pPr>
            <a:lvl3pPr marL="318135" indent="-102235" algn="l" rtl="0" eaLnBrk="0" fontAlgn="base" hangingPunct="0">
              <a:lnSpc>
                <a:spcPct val="90000"/>
              </a:lnSpc>
              <a:spcBef>
                <a:spcPts val="115"/>
              </a:spcBef>
              <a:spcAft>
                <a:spcPts val="225"/>
              </a:spcAft>
              <a:buClr>
                <a:srgbClr val="0B4DA2"/>
              </a:buClr>
              <a:buSzPct val="100000"/>
              <a:buFont typeface="Calibri" panose="020F0502020204030204" pitchFamily="34" charset="0"/>
              <a:buChar char="◦"/>
              <a:defRPr sz="750">
                <a:solidFill>
                  <a:srgbClr val="404040"/>
                </a:solidFill>
                <a:latin typeface="+mn-lt"/>
                <a:ea typeface="+mn-ea"/>
              </a:defRPr>
            </a:lvl3pPr>
            <a:lvl4pPr marL="420370" indent="-102235" algn="l" rtl="0" eaLnBrk="0" fontAlgn="base" hangingPunct="0">
              <a:lnSpc>
                <a:spcPct val="90000"/>
              </a:lnSpc>
              <a:spcBef>
                <a:spcPts val="115"/>
              </a:spcBef>
              <a:spcAft>
                <a:spcPts val="225"/>
              </a:spcAft>
              <a:buClr>
                <a:srgbClr val="0B4DA2"/>
              </a:buClr>
              <a:buSzPct val="100000"/>
              <a:buFont typeface="Calibri" panose="020F0502020204030204" pitchFamily="34" charset="0"/>
              <a:buChar char="◦"/>
              <a:defRPr sz="750">
                <a:solidFill>
                  <a:srgbClr val="404040"/>
                </a:solidFill>
                <a:latin typeface="+mn-lt"/>
                <a:ea typeface="+mn-ea"/>
              </a:defRPr>
            </a:lvl4pPr>
            <a:lvl5pPr marL="523875" indent="-104775" algn="l" rtl="0" eaLnBrk="0" fontAlgn="base" hangingPunct="0">
              <a:lnSpc>
                <a:spcPct val="90000"/>
              </a:lnSpc>
              <a:spcBef>
                <a:spcPts val="115"/>
              </a:spcBef>
              <a:spcAft>
                <a:spcPts val="225"/>
              </a:spcAft>
              <a:buClr>
                <a:srgbClr val="0B4DA2"/>
              </a:buClr>
              <a:buSzPct val="100000"/>
              <a:buFont typeface="Calibri" panose="020F0502020204030204" pitchFamily="34" charset="0"/>
              <a:buChar char="◦"/>
              <a:defRPr sz="750">
                <a:solidFill>
                  <a:srgbClr val="404040"/>
                </a:solidFill>
                <a:latin typeface="+mn-lt"/>
                <a:ea typeface="+mn-ea"/>
              </a:defRPr>
            </a:lvl5pPr>
            <a:lvl6pPr marL="866775" indent="-104775" algn="l" rtl="0" fontAlgn="base">
              <a:lnSpc>
                <a:spcPct val="90000"/>
              </a:lnSpc>
              <a:spcBef>
                <a:spcPts val="115"/>
              </a:spcBef>
              <a:spcAft>
                <a:spcPts val="225"/>
              </a:spcAft>
              <a:buClr>
                <a:srgbClr val="0B4DA2"/>
              </a:buClr>
              <a:buSzPct val="100000"/>
              <a:buFont typeface="Calibri" panose="020F0502020204030204" pitchFamily="34" charset="0"/>
              <a:buChar char="◦"/>
              <a:defRPr sz="750">
                <a:solidFill>
                  <a:srgbClr val="404040"/>
                </a:solidFill>
                <a:latin typeface="+mn-lt"/>
                <a:ea typeface="+mn-ea"/>
              </a:defRPr>
            </a:lvl6pPr>
            <a:lvl7pPr marL="1209675" indent="-104775" algn="l" rtl="0" fontAlgn="base">
              <a:lnSpc>
                <a:spcPct val="90000"/>
              </a:lnSpc>
              <a:spcBef>
                <a:spcPts val="115"/>
              </a:spcBef>
              <a:spcAft>
                <a:spcPts val="225"/>
              </a:spcAft>
              <a:buClr>
                <a:srgbClr val="0B4DA2"/>
              </a:buClr>
              <a:buSzPct val="100000"/>
              <a:buFont typeface="Calibri" panose="020F0502020204030204" pitchFamily="34" charset="0"/>
              <a:buChar char="◦"/>
              <a:defRPr sz="750">
                <a:solidFill>
                  <a:srgbClr val="404040"/>
                </a:solidFill>
                <a:latin typeface="+mn-lt"/>
                <a:ea typeface="+mn-ea"/>
              </a:defRPr>
            </a:lvl7pPr>
            <a:lvl8pPr marL="1552575" indent="-104775" algn="l" rtl="0" fontAlgn="base">
              <a:lnSpc>
                <a:spcPct val="90000"/>
              </a:lnSpc>
              <a:spcBef>
                <a:spcPts val="115"/>
              </a:spcBef>
              <a:spcAft>
                <a:spcPts val="225"/>
              </a:spcAft>
              <a:buClr>
                <a:srgbClr val="0B4DA2"/>
              </a:buClr>
              <a:buSzPct val="100000"/>
              <a:buFont typeface="Calibri" panose="020F0502020204030204" pitchFamily="34" charset="0"/>
              <a:buChar char="◦"/>
              <a:defRPr sz="750">
                <a:solidFill>
                  <a:srgbClr val="404040"/>
                </a:solidFill>
                <a:latin typeface="+mn-lt"/>
                <a:ea typeface="+mn-ea"/>
              </a:defRPr>
            </a:lvl8pPr>
            <a:lvl9pPr marL="1895475" indent="-104775" algn="l" rtl="0" fontAlgn="base">
              <a:lnSpc>
                <a:spcPct val="90000"/>
              </a:lnSpc>
              <a:spcBef>
                <a:spcPts val="115"/>
              </a:spcBef>
              <a:spcAft>
                <a:spcPts val="225"/>
              </a:spcAft>
              <a:buClr>
                <a:srgbClr val="0B4DA2"/>
              </a:buClr>
              <a:buSzPct val="100000"/>
              <a:buFont typeface="Calibri" panose="020F0502020204030204" pitchFamily="34" charset="0"/>
              <a:buChar char="◦"/>
              <a:defRPr sz="750">
                <a:solidFill>
                  <a:srgbClr val="404040"/>
                </a:solidFill>
                <a:latin typeface="+mn-lt"/>
                <a:ea typeface="+mn-ea"/>
              </a:defRPr>
            </a:lvl9pPr>
          </a:lstStyle>
          <a:p>
            <a:pPr>
              <a:buFont typeface="Arial" panose="020B0604020202020204" pitchFamily="34" charset="0"/>
              <a:buChar char="•"/>
            </a:pPr>
            <a:r>
              <a:rPr lang="en-US" altLang="zh-CN" sz="2800" kern="0" dirty="0">
                <a:solidFill>
                  <a:schemeClr val="tx1"/>
                </a:solidFill>
                <a:latin typeface="Times New Roman" panose="02020603050405020304" pitchFamily="18" charset="0"/>
                <a:cs typeface="Times New Roman" panose="02020603050405020304" pitchFamily="18" charset="0"/>
              </a:rPr>
              <a:t>  We can easily </a:t>
            </a:r>
            <a:r>
              <a:rPr lang="en-US" altLang="zh-CN" sz="2800" dirty="0">
                <a:solidFill>
                  <a:schemeClr val="tx1"/>
                </a:solidFill>
                <a:latin typeface="Times New Roman" panose="02020603050405020304" pitchFamily="18" charset="0"/>
                <a:cs typeface="Times New Roman" panose="02020603050405020304" pitchFamily="18" charset="0"/>
              </a:rPr>
              <a:t>observe</a:t>
            </a:r>
            <a:r>
              <a:rPr lang="en-US" altLang="zh-CN" sz="2800" kern="0" dirty="0">
                <a:solidFill>
                  <a:schemeClr val="tx1"/>
                </a:solidFill>
                <a:latin typeface="Times New Roman" panose="02020603050405020304" pitchFamily="18" charset="0"/>
                <a:cs typeface="Times New Roman" panose="02020603050405020304" pitchFamily="18" charset="0"/>
              </a:rPr>
              <a:t> the loudness of a sound, but what else?</a:t>
            </a:r>
          </a:p>
          <a:p>
            <a:pPr marL="111760" lvl="1" indent="0">
              <a:buNone/>
            </a:pPr>
            <a:r>
              <a:rPr lang="en-US" altLang="zh-CN" sz="2400" kern="0" dirty="0">
                <a:solidFill>
                  <a:schemeClr val="tx1">
                    <a:lumMod val="65000"/>
                    <a:lumOff val="35000"/>
                  </a:schemeClr>
                </a:solidFill>
                <a:latin typeface="Times New Roman" panose="02020603050405020304" pitchFamily="18" charset="0"/>
                <a:cs typeface="Times New Roman" panose="02020603050405020304" pitchFamily="18" charset="0"/>
              </a:rPr>
              <a:t>      - Whose voice is this?</a:t>
            </a:r>
          </a:p>
          <a:p>
            <a:pPr marL="111760" lvl="1" indent="0">
              <a:buNone/>
            </a:pPr>
            <a:r>
              <a:rPr lang="en-US" altLang="zh-CN" sz="2400" kern="0" dirty="0">
                <a:solidFill>
                  <a:schemeClr val="tx1">
                    <a:lumMod val="65000"/>
                    <a:lumOff val="35000"/>
                  </a:schemeClr>
                </a:solidFill>
                <a:latin typeface="Times New Roman" panose="02020603050405020304" pitchFamily="18" charset="0"/>
                <a:cs typeface="Times New Roman" panose="02020603050405020304" pitchFamily="18" charset="0"/>
              </a:rPr>
              <a:t>      - How much is the noise?</a:t>
            </a:r>
          </a:p>
          <a:p>
            <a:pPr marL="457200" indent="-457200">
              <a:buFont typeface="Arial" panose="020B0604020202020204" pitchFamily="34" charset="0"/>
              <a:buChar char="•"/>
            </a:pPr>
            <a:endParaRPr lang="en-US" altLang="zh-CN" sz="2800" kern="0" dirty="0">
              <a:solidFill>
                <a:schemeClr val="tx1"/>
              </a:solidFill>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endParaRPr lang="en-US" altLang="zh-CN" sz="2800" kern="0" dirty="0">
              <a:solidFill>
                <a:schemeClr val="tx1"/>
              </a:solidFill>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endParaRPr lang="en-US" altLang="zh-CN" sz="2800" kern="0" dirty="0">
              <a:solidFill>
                <a:schemeClr val="tx1"/>
              </a:solidFill>
              <a:latin typeface="Times New Roman" panose="02020603050405020304" pitchFamily="18" charset="0"/>
              <a:cs typeface="Times New Roman" panose="02020603050405020304" pitchFamily="18" charset="0"/>
            </a:endParaRPr>
          </a:p>
          <a:p>
            <a:pPr marL="0" indent="0">
              <a:buFont typeface="Calibri" panose="020F0502020204030204" pitchFamily="34" charset="0"/>
              <a:buNone/>
            </a:pPr>
            <a:endParaRPr lang="en-US" altLang="zh-CN" sz="2800" kern="0" dirty="0">
              <a:solidFill>
                <a:schemeClr val="tx1"/>
              </a:solidFill>
              <a:latin typeface="Times New Roman" panose="02020603050405020304" pitchFamily="18" charset="0"/>
              <a:cs typeface="Times New Roman" panose="02020603050405020304" pitchFamily="18" charset="0"/>
            </a:endParaRPr>
          </a:p>
        </p:txBody>
      </p:sp>
      <p:grpSp>
        <p:nvGrpSpPr>
          <p:cNvPr id="6" name="组合 5">
            <a:extLst>
              <a:ext uri="{FF2B5EF4-FFF2-40B4-BE49-F238E27FC236}">
                <a16:creationId xmlns:a16="http://schemas.microsoft.com/office/drawing/2014/main" id="{CFF921A1-CFEE-41F4-829F-68550062A945}"/>
              </a:ext>
            </a:extLst>
          </p:cNvPr>
          <p:cNvGrpSpPr/>
          <p:nvPr/>
        </p:nvGrpSpPr>
        <p:grpSpPr>
          <a:xfrm>
            <a:off x="4448785" y="1286168"/>
            <a:ext cx="7094621" cy="3563428"/>
            <a:chOff x="4532761" y="1255056"/>
            <a:chExt cx="7094621" cy="3563428"/>
          </a:xfrm>
        </p:grpSpPr>
        <p:pic>
          <p:nvPicPr>
            <p:cNvPr id="1030" name="Picture 6">
              <a:extLst>
                <a:ext uri="{FF2B5EF4-FFF2-40B4-BE49-F238E27FC236}">
                  <a16:creationId xmlns:a16="http://schemas.microsoft.com/office/drawing/2014/main" id="{5FF2230F-A334-463C-83AB-4DEFD6BA4CD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631" b="50000"/>
            <a:stretch/>
          </p:blipFill>
          <p:spPr bwMode="auto">
            <a:xfrm>
              <a:off x="4532761" y="1638524"/>
              <a:ext cx="7094621" cy="3179960"/>
            </a:xfrm>
            <a:prstGeom prst="rect">
              <a:avLst/>
            </a:prstGeom>
            <a:noFill/>
            <a:extLst>
              <a:ext uri="{909E8E84-426E-40DD-AFC4-6F175D3DCCD1}">
                <a14:hiddenFill xmlns:a14="http://schemas.microsoft.com/office/drawing/2010/main">
                  <a:solidFill>
                    <a:srgbClr val="FFFFFF"/>
                  </a:solidFill>
                </a14:hiddenFill>
              </a:ext>
            </a:extLst>
          </p:spPr>
        </p:pic>
        <p:sp>
          <p:nvSpPr>
            <p:cNvPr id="18" name="内容占位符 2">
              <a:extLst>
                <a:ext uri="{FF2B5EF4-FFF2-40B4-BE49-F238E27FC236}">
                  <a16:creationId xmlns:a16="http://schemas.microsoft.com/office/drawing/2014/main" id="{1FEA95C6-50E7-4CDA-9ED7-9BECD5967D8F}"/>
                </a:ext>
              </a:extLst>
            </p:cNvPr>
            <p:cNvSpPr txBox="1">
              <a:spLocks/>
            </p:cNvSpPr>
            <p:nvPr/>
          </p:nvSpPr>
          <p:spPr bwMode="auto">
            <a:xfrm>
              <a:off x="5989216" y="1255056"/>
              <a:ext cx="4834697" cy="448576"/>
            </a:xfrm>
            <a:prstGeom prst="rect">
              <a:avLst/>
            </a:prstGeom>
            <a:solidFill>
              <a:schemeClr val="bg1"/>
            </a:solidFill>
            <a:ln>
              <a:solidFill>
                <a:schemeClr val="tx1"/>
              </a:solidFill>
            </a:ln>
          </p:spPr>
          <p:txBody>
            <a:bodyPr vert="horz" wrap="square" lIns="0" tIns="45720" rIns="0" bIns="45720" numCol="1" anchor="t" anchorCtr="0" compatLnSpc="1"/>
            <a:lstStyle>
              <a:lvl1pPr marL="51435" indent="-51435" algn="l" rtl="0" eaLnBrk="0" fontAlgn="base" hangingPunct="0">
                <a:lnSpc>
                  <a:spcPct val="90000"/>
                </a:lnSpc>
                <a:spcBef>
                  <a:spcPts val="675"/>
                </a:spcBef>
                <a:spcAft>
                  <a:spcPts val="115"/>
                </a:spcAft>
                <a:buClr>
                  <a:srgbClr val="0B4DA2"/>
                </a:buClr>
                <a:buSzPct val="100000"/>
                <a:buFont typeface="Calibri" panose="020F0502020204030204" pitchFamily="34" charset="0"/>
                <a:buChar char=" "/>
                <a:defRPr sz="2400">
                  <a:solidFill>
                    <a:srgbClr val="404040"/>
                  </a:solidFill>
                  <a:latin typeface="+mn-lt"/>
                  <a:ea typeface="+mn-ea"/>
                  <a:cs typeface="+mn-cs"/>
                </a:defRPr>
              </a:lvl1pPr>
              <a:lvl2pPr marL="216535" indent="-104775" algn="l" rtl="0" eaLnBrk="0" fontAlgn="base" hangingPunct="0">
                <a:lnSpc>
                  <a:spcPct val="90000"/>
                </a:lnSpc>
                <a:spcBef>
                  <a:spcPts val="115"/>
                </a:spcBef>
                <a:spcAft>
                  <a:spcPts val="225"/>
                </a:spcAft>
                <a:buClr>
                  <a:srgbClr val="0B4DA2"/>
                </a:buClr>
                <a:buSzPct val="100000"/>
                <a:buFont typeface="Calibri" panose="020F0502020204030204" pitchFamily="34" charset="0"/>
                <a:buChar char="◦"/>
                <a:defRPr sz="975">
                  <a:solidFill>
                    <a:srgbClr val="404040"/>
                  </a:solidFill>
                  <a:latin typeface="+mn-lt"/>
                  <a:ea typeface="+mn-ea"/>
                </a:defRPr>
              </a:lvl2pPr>
              <a:lvl3pPr marL="318135" indent="-102235" algn="l" rtl="0" eaLnBrk="0" fontAlgn="base" hangingPunct="0">
                <a:lnSpc>
                  <a:spcPct val="90000"/>
                </a:lnSpc>
                <a:spcBef>
                  <a:spcPts val="115"/>
                </a:spcBef>
                <a:spcAft>
                  <a:spcPts val="225"/>
                </a:spcAft>
                <a:buClr>
                  <a:srgbClr val="0B4DA2"/>
                </a:buClr>
                <a:buSzPct val="100000"/>
                <a:buFont typeface="Calibri" panose="020F0502020204030204" pitchFamily="34" charset="0"/>
                <a:buChar char="◦"/>
                <a:defRPr sz="750">
                  <a:solidFill>
                    <a:srgbClr val="404040"/>
                  </a:solidFill>
                  <a:latin typeface="+mn-lt"/>
                  <a:ea typeface="+mn-ea"/>
                </a:defRPr>
              </a:lvl3pPr>
              <a:lvl4pPr marL="420370" indent="-102235" algn="l" rtl="0" eaLnBrk="0" fontAlgn="base" hangingPunct="0">
                <a:lnSpc>
                  <a:spcPct val="90000"/>
                </a:lnSpc>
                <a:spcBef>
                  <a:spcPts val="115"/>
                </a:spcBef>
                <a:spcAft>
                  <a:spcPts val="225"/>
                </a:spcAft>
                <a:buClr>
                  <a:srgbClr val="0B4DA2"/>
                </a:buClr>
                <a:buSzPct val="100000"/>
                <a:buFont typeface="Calibri" panose="020F0502020204030204" pitchFamily="34" charset="0"/>
                <a:buChar char="◦"/>
                <a:defRPr sz="750">
                  <a:solidFill>
                    <a:srgbClr val="404040"/>
                  </a:solidFill>
                  <a:latin typeface="+mn-lt"/>
                  <a:ea typeface="+mn-ea"/>
                </a:defRPr>
              </a:lvl4pPr>
              <a:lvl5pPr marL="523875" indent="-104775" algn="l" rtl="0" eaLnBrk="0" fontAlgn="base" hangingPunct="0">
                <a:lnSpc>
                  <a:spcPct val="90000"/>
                </a:lnSpc>
                <a:spcBef>
                  <a:spcPts val="115"/>
                </a:spcBef>
                <a:spcAft>
                  <a:spcPts val="225"/>
                </a:spcAft>
                <a:buClr>
                  <a:srgbClr val="0B4DA2"/>
                </a:buClr>
                <a:buSzPct val="100000"/>
                <a:buFont typeface="Calibri" panose="020F0502020204030204" pitchFamily="34" charset="0"/>
                <a:buChar char="◦"/>
                <a:defRPr sz="750">
                  <a:solidFill>
                    <a:srgbClr val="404040"/>
                  </a:solidFill>
                  <a:latin typeface="+mn-lt"/>
                  <a:ea typeface="+mn-ea"/>
                </a:defRPr>
              </a:lvl5pPr>
              <a:lvl6pPr marL="866775" indent="-104775" algn="l" rtl="0" fontAlgn="base">
                <a:lnSpc>
                  <a:spcPct val="90000"/>
                </a:lnSpc>
                <a:spcBef>
                  <a:spcPts val="115"/>
                </a:spcBef>
                <a:spcAft>
                  <a:spcPts val="225"/>
                </a:spcAft>
                <a:buClr>
                  <a:srgbClr val="0B4DA2"/>
                </a:buClr>
                <a:buSzPct val="100000"/>
                <a:buFont typeface="Calibri" panose="020F0502020204030204" pitchFamily="34" charset="0"/>
                <a:buChar char="◦"/>
                <a:defRPr sz="750">
                  <a:solidFill>
                    <a:srgbClr val="404040"/>
                  </a:solidFill>
                  <a:latin typeface="+mn-lt"/>
                  <a:ea typeface="+mn-ea"/>
                </a:defRPr>
              </a:lvl6pPr>
              <a:lvl7pPr marL="1209675" indent="-104775" algn="l" rtl="0" fontAlgn="base">
                <a:lnSpc>
                  <a:spcPct val="90000"/>
                </a:lnSpc>
                <a:spcBef>
                  <a:spcPts val="115"/>
                </a:spcBef>
                <a:spcAft>
                  <a:spcPts val="225"/>
                </a:spcAft>
                <a:buClr>
                  <a:srgbClr val="0B4DA2"/>
                </a:buClr>
                <a:buSzPct val="100000"/>
                <a:buFont typeface="Calibri" panose="020F0502020204030204" pitchFamily="34" charset="0"/>
                <a:buChar char="◦"/>
                <a:defRPr sz="750">
                  <a:solidFill>
                    <a:srgbClr val="404040"/>
                  </a:solidFill>
                  <a:latin typeface="+mn-lt"/>
                  <a:ea typeface="+mn-ea"/>
                </a:defRPr>
              </a:lvl7pPr>
              <a:lvl8pPr marL="1552575" indent="-104775" algn="l" rtl="0" fontAlgn="base">
                <a:lnSpc>
                  <a:spcPct val="90000"/>
                </a:lnSpc>
                <a:spcBef>
                  <a:spcPts val="115"/>
                </a:spcBef>
                <a:spcAft>
                  <a:spcPts val="225"/>
                </a:spcAft>
                <a:buClr>
                  <a:srgbClr val="0B4DA2"/>
                </a:buClr>
                <a:buSzPct val="100000"/>
                <a:buFont typeface="Calibri" panose="020F0502020204030204" pitchFamily="34" charset="0"/>
                <a:buChar char="◦"/>
                <a:defRPr sz="750">
                  <a:solidFill>
                    <a:srgbClr val="404040"/>
                  </a:solidFill>
                  <a:latin typeface="+mn-lt"/>
                  <a:ea typeface="+mn-ea"/>
                </a:defRPr>
              </a:lvl8pPr>
              <a:lvl9pPr marL="1895475" indent="-104775" algn="l" rtl="0" fontAlgn="base">
                <a:lnSpc>
                  <a:spcPct val="90000"/>
                </a:lnSpc>
                <a:spcBef>
                  <a:spcPts val="115"/>
                </a:spcBef>
                <a:spcAft>
                  <a:spcPts val="225"/>
                </a:spcAft>
                <a:buClr>
                  <a:srgbClr val="0B4DA2"/>
                </a:buClr>
                <a:buSzPct val="100000"/>
                <a:buFont typeface="Calibri" panose="020F0502020204030204" pitchFamily="34" charset="0"/>
                <a:buChar char="◦"/>
                <a:defRPr sz="750">
                  <a:solidFill>
                    <a:srgbClr val="404040"/>
                  </a:solidFill>
                  <a:latin typeface="+mn-lt"/>
                  <a:ea typeface="+mn-ea"/>
                </a:defRPr>
              </a:lvl9pPr>
            </a:lstStyle>
            <a:p>
              <a:pPr marL="0" indent="0">
                <a:buFont typeface="Calibri" panose="020F0502020204030204" pitchFamily="34" charset="0"/>
                <a:buNone/>
              </a:pPr>
              <a:r>
                <a:rPr lang="en-US" altLang="zh-CN" sz="2800" kern="0" dirty="0">
                  <a:solidFill>
                    <a:schemeClr val="tx1"/>
                  </a:solidFill>
                  <a:latin typeface="Times New Roman" panose="02020603050405020304" pitchFamily="18" charset="0"/>
                  <a:cs typeface="Times New Roman" panose="02020603050405020304" pitchFamily="18" charset="0"/>
                </a:rPr>
                <a:t>An audio signal in time domain</a:t>
              </a:r>
            </a:p>
            <a:p>
              <a:pPr marL="457200" indent="-457200">
                <a:buFont typeface="Arial" panose="020B0604020202020204" pitchFamily="34" charset="0"/>
                <a:buChar char="•"/>
              </a:pPr>
              <a:endParaRPr lang="en-US" altLang="zh-CN" sz="2800" kern="0" dirty="0">
                <a:solidFill>
                  <a:schemeClr val="tx1"/>
                </a:solidFill>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endParaRPr lang="en-US" altLang="zh-CN" sz="2800" kern="0" dirty="0">
                <a:solidFill>
                  <a:schemeClr val="tx1"/>
                </a:solidFill>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endParaRPr lang="en-US" altLang="zh-CN" sz="2800" kern="0" dirty="0">
                <a:solidFill>
                  <a:schemeClr val="tx1"/>
                </a:solidFill>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endParaRPr lang="en-US" altLang="zh-CN" sz="2800" kern="0" dirty="0">
                <a:solidFill>
                  <a:schemeClr val="tx1"/>
                </a:solidFill>
                <a:latin typeface="Times New Roman" panose="02020603050405020304" pitchFamily="18" charset="0"/>
                <a:cs typeface="Times New Roman" panose="02020603050405020304" pitchFamily="18" charset="0"/>
              </a:endParaRPr>
            </a:p>
            <a:p>
              <a:pPr marL="0" indent="0">
                <a:buFont typeface="Calibri" panose="020F0502020204030204" pitchFamily="34" charset="0"/>
                <a:buNone/>
              </a:pPr>
              <a:endParaRPr lang="en-US" altLang="zh-CN" sz="2800" kern="0" dirty="0">
                <a:solidFill>
                  <a:schemeClr val="tx1"/>
                </a:solidFill>
                <a:latin typeface="Times New Roman" panose="02020603050405020304" pitchFamily="18" charset="0"/>
                <a:cs typeface="Times New Roman" panose="02020603050405020304" pitchFamily="18" charset="0"/>
              </a:endParaRPr>
            </a:p>
          </p:txBody>
        </p:sp>
      </p:grpSp>
      <p:pic>
        <p:nvPicPr>
          <p:cNvPr id="1032" name="Picture 8" descr="IntelliGo">
            <a:extLst>
              <a:ext uri="{FF2B5EF4-FFF2-40B4-BE49-F238E27FC236}">
                <a16:creationId xmlns:a16="http://schemas.microsoft.com/office/drawing/2014/main" id="{9BA04694-62E8-4A94-B90A-03E0055DC74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7426" r="40488"/>
          <a:stretch/>
        </p:blipFill>
        <p:spPr bwMode="auto">
          <a:xfrm>
            <a:off x="755780" y="1815644"/>
            <a:ext cx="3200400" cy="25348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8999862"/>
      </p:ext>
    </p:extLst>
  </p:cSld>
  <p:clrMapOvr>
    <a:masterClrMapping/>
  </p:clrMapOvr>
  <p:transition spd="med">
    <p:cut/>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25C303-6879-D547-8125-F07718E64B38}"/>
              </a:ext>
            </a:extLst>
          </p:cNvPr>
          <p:cNvSpPr>
            <a:spLocks noGrp="1"/>
          </p:cNvSpPr>
          <p:nvPr>
            <p:ph type="title"/>
          </p:nvPr>
        </p:nvSpPr>
        <p:spPr>
          <a:xfrm>
            <a:off x="660400" y="228602"/>
            <a:ext cx="10657633" cy="784225"/>
          </a:xfrm>
        </p:spPr>
        <p:txBody>
          <a:bodyPr/>
          <a:lstStyle/>
          <a:p>
            <a:r>
              <a:rPr lang="en-US" altLang="zh-CN" sz="3200" dirty="0">
                <a:solidFill>
                  <a:schemeClr val="tx1"/>
                </a:solidFill>
                <a:latin typeface="Times New Roman" panose="02020603050405020304" pitchFamily="18" charset="0"/>
                <a:cs typeface="Times New Roman" panose="02020603050405020304" pitchFamily="18" charset="0"/>
              </a:rPr>
              <a:t>Fourier Series Properties</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4540E06A-412C-CE41-9E57-121FB374F2B8}"/>
                  </a:ext>
                </a:extLst>
              </p:cNvPr>
              <p:cNvSpPr>
                <a:spLocks noGrp="1"/>
              </p:cNvSpPr>
              <p:nvPr>
                <p:ph idx="1"/>
              </p:nvPr>
            </p:nvSpPr>
            <p:spPr>
              <a:xfrm>
                <a:off x="437864" y="1079107"/>
                <a:ext cx="11418776" cy="5158205"/>
              </a:xfrm>
            </p:spPr>
            <p:txBody>
              <a:bodyPr/>
              <a:lstStyle/>
              <a:p>
                <a:pPr marL="0" indent="0">
                  <a:buNone/>
                </a:pPr>
                <a:r>
                  <a:rPr lang="en-US" altLang="zh-TW" sz="2800" b="1" dirty="0">
                    <a:solidFill>
                      <a:srgbClr val="000000"/>
                    </a:solidFill>
                    <a:latin typeface="Times New Roman" pitchFamily="18" charset="0"/>
                    <a:cs typeface="Times New Roman" pitchFamily="18" charset="0"/>
                  </a:rPr>
                  <a:t>Conjugation</a:t>
                </a:r>
                <a:endParaRPr lang="en-US" altLang="zh-TW" sz="2800" dirty="0">
                  <a:solidFill>
                    <a:srgbClr val="000000"/>
                  </a:solidFill>
                  <a:latin typeface="Times New Roman" pitchFamily="18" charset="0"/>
                  <a:cs typeface="Times New Roman" pitchFamily="18" charset="0"/>
                </a:endParaRPr>
              </a:p>
              <a:p>
                <a:pPr marL="0" indent="0">
                  <a:buNone/>
                </a:pPr>
                <a:r>
                  <a:rPr lang="en-US" altLang="zh-TW" sz="2800" dirty="0">
                    <a:solidFill>
                      <a:srgbClr val="000000"/>
                    </a:solidFill>
                    <a:latin typeface="Times New Roman" pitchFamily="18" charset="0"/>
                    <a:cs typeface="Times New Roman" pitchFamily="18" charset="0"/>
                  </a:rPr>
                  <a:t>Even/Odd property</a:t>
                </a:r>
              </a:p>
              <a:p>
                <a:pPr marL="0" indent="0">
                  <a:buNone/>
                </a:pPr>
                <a14:m>
                  <m:oMathPara xmlns:m="http://schemas.openxmlformats.org/officeDocument/2006/math">
                    <m:oMathParaPr>
                      <m:jc m:val="centerGroup"/>
                    </m:oMathParaPr>
                    <m:oMath xmlns:m="http://schemas.openxmlformats.org/officeDocument/2006/math">
                      <m:r>
                        <a:rPr lang="en-US" altLang="zh-TW" sz="2800" i="1" smtClean="0">
                          <a:solidFill>
                            <a:srgbClr val="000000"/>
                          </a:solidFill>
                          <a:latin typeface="Cambria Math" panose="02040503050406030204" pitchFamily="18" charset="0"/>
                          <a:cs typeface="Times New Roman" pitchFamily="18" charset="0"/>
                        </a:rPr>
                        <m:t>𝑥</m:t>
                      </m:r>
                      <m:d>
                        <m:dPr>
                          <m:ctrlPr>
                            <a:rPr lang="en-US" altLang="zh-TW" sz="2800" i="1">
                              <a:solidFill>
                                <a:srgbClr val="000000"/>
                              </a:solidFill>
                              <a:latin typeface="Cambria Math" panose="02040503050406030204" pitchFamily="18" charset="0"/>
                              <a:cs typeface="Times New Roman" pitchFamily="18" charset="0"/>
                            </a:rPr>
                          </m:ctrlPr>
                        </m:dPr>
                        <m:e>
                          <m:r>
                            <a:rPr lang="en-US" altLang="zh-TW" sz="2800" i="1">
                              <a:solidFill>
                                <a:srgbClr val="000000"/>
                              </a:solidFill>
                              <a:latin typeface="Cambria Math" panose="02040503050406030204" pitchFamily="18" charset="0"/>
                              <a:cs typeface="Times New Roman" pitchFamily="18" charset="0"/>
                            </a:rPr>
                            <m:t>𝑡</m:t>
                          </m:r>
                        </m:e>
                      </m:d>
                      <m:groupChr>
                        <m:groupChrPr>
                          <m:chr m:val="↔"/>
                          <m:vertJc m:val="bot"/>
                          <m:ctrlPr>
                            <a:rPr lang="en-US" altLang="zh-TW" sz="2800" i="1">
                              <a:solidFill>
                                <a:srgbClr val="000000"/>
                              </a:solidFill>
                              <a:latin typeface="Cambria Math" panose="02040503050406030204" pitchFamily="18" charset="0"/>
                              <a:cs typeface="Times New Roman" pitchFamily="18" charset="0"/>
                            </a:rPr>
                          </m:ctrlPr>
                        </m:groupChrPr>
                        <m:e>
                          <m:r>
                            <m:rPr>
                              <m:brk m:alnAt="2"/>
                            </m:rPr>
                            <a:rPr lang="en-US" altLang="zh-TW" sz="2800" i="1">
                              <a:solidFill>
                                <a:srgbClr val="000000"/>
                              </a:solidFill>
                              <a:latin typeface="Cambria Math" panose="02040503050406030204" pitchFamily="18" charset="0"/>
                              <a:cs typeface="Times New Roman" pitchFamily="18" charset="0"/>
                            </a:rPr>
                            <m:t>𝐹</m:t>
                          </m:r>
                          <m:r>
                            <a:rPr lang="en-US" altLang="zh-TW" sz="2800" i="1">
                              <a:solidFill>
                                <a:srgbClr val="000000"/>
                              </a:solidFill>
                              <a:latin typeface="Cambria Math" panose="02040503050406030204" pitchFamily="18" charset="0"/>
                              <a:cs typeface="Times New Roman" pitchFamily="18" charset="0"/>
                            </a:rPr>
                            <m:t>𝑆</m:t>
                          </m:r>
                        </m:e>
                      </m:groupChr>
                      <m:sSub>
                        <m:sSubPr>
                          <m:ctrlPr>
                            <a:rPr lang="en-US" altLang="zh-TW" sz="2800" i="1">
                              <a:solidFill>
                                <a:srgbClr val="000000"/>
                              </a:solidFill>
                              <a:latin typeface="Cambria Math" panose="02040503050406030204" pitchFamily="18" charset="0"/>
                              <a:cs typeface="Times New Roman" pitchFamily="18" charset="0"/>
                            </a:rPr>
                          </m:ctrlPr>
                        </m:sSubPr>
                        <m:e>
                          <m:r>
                            <a:rPr lang="en-US" altLang="zh-TW" sz="2800" i="1">
                              <a:solidFill>
                                <a:srgbClr val="000000"/>
                              </a:solidFill>
                              <a:latin typeface="Cambria Math" panose="02040503050406030204" pitchFamily="18" charset="0"/>
                              <a:cs typeface="Times New Roman" pitchFamily="18" charset="0"/>
                            </a:rPr>
                            <m:t>𝑎</m:t>
                          </m:r>
                        </m:e>
                        <m:sub>
                          <m:r>
                            <a:rPr lang="en-US" altLang="zh-TW" sz="2800" i="1">
                              <a:solidFill>
                                <a:srgbClr val="000000"/>
                              </a:solidFill>
                              <a:latin typeface="Cambria Math" panose="02040503050406030204" pitchFamily="18" charset="0"/>
                              <a:cs typeface="Times New Roman" pitchFamily="18" charset="0"/>
                            </a:rPr>
                            <m:t>𝑘</m:t>
                          </m:r>
                        </m:sub>
                      </m:sSub>
                      <m:r>
                        <a:rPr lang="en-US" altLang="zh-TW" sz="2800" b="0" i="1" smtClean="0">
                          <a:solidFill>
                            <a:srgbClr val="000000"/>
                          </a:solidFill>
                          <a:latin typeface="Cambria Math" panose="02040503050406030204" pitchFamily="18" charset="0"/>
                          <a:cs typeface="Times New Roman" pitchFamily="18" charset="0"/>
                        </a:rPr>
                        <m:t>,</m:t>
                      </m:r>
                      <m:sSup>
                        <m:sSupPr>
                          <m:ctrlPr>
                            <a:rPr lang="en-US" altLang="zh-TW" sz="2800" i="1">
                              <a:solidFill>
                                <a:srgbClr val="000000"/>
                              </a:solidFill>
                              <a:latin typeface="Cambria Math" panose="02040503050406030204" pitchFamily="18" charset="0"/>
                              <a:cs typeface="Times New Roman" pitchFamily="18" charset="0"/>
                            </a:rPr>
                          </m:ctrlPr>
                        </m:sSupPr>
                        <m:e>
                          <m:r>
                            <a:rPr lang="en-US" altLang="zh-TW" sz="2800" i="1">
                              <a:solidFill>
                                <a:srgbClr val="000000"/>
                              </a:solidFill>
                              <a:latin typeface="Cambria Math" panose="02040503050406030204" pitchFamily="18" charset="0"/>
                              <a:cs typeface="Times New Roman" pitchFamily="18" charset="0"/>
                            </a:rPr>
                            <m:t>𝑥</m:t>
                          </m:r>
                        </m:e>
                        <m:sup>
                          <m:r>
                            <a:rPr lang="en-US" altLang="zh-TW" sz="2800" i="1">
                              <a:solidFill>
                                <a:srgbClr val="000000"/>
                              </a:solidFill>
                              <a:latin typeface="Cambria Math" panose="02040503050406030204" pitchFamily="18" charset="0"/>
                              <a:cs typeface="Times New Roman" pitchFamily="18" charset="0"/>
                            </a:rPr>
                            <m:t>∗</m:t>
                          </m:r>
                        </m:sup>
                      </m:sSup>
                      <m:r>
                        <a:rPr lang="en-US" altLang="zh-TW" sz="2800" i="1">
                          <a:solidFill>
                            <a:srgbClr val="000000"/>
                          </a:solidFill>
                          <a:latin typeface="Cambria Math" panose="02040503050406030204" pitchFamily="18" charset="0"/>
                          <a:cs typeface="Times New Roman" pitchFamily="18" charset="0"/>
                        </a:rPr>
                        <m:t>(</m:t>
                      </m:r>
                      <m:r>
                        <a:rPr lang="en-US" altLang="zh-TW" sz="2800" i="1">
                          <a:solidFill>
                            <a:srgbClr val="000000"/>
                          </a:solidFill>
                          <a:latin typeface="Cambria Math" panose="02040503050406030204" pitchFamily="18" charset="0"/>
                          <a:cs typeface="Times New Roman" pitchFamily="18" charset="0"/>
                        </a:rPr>
                        <m:t>𝑡</m:t>
                      </m:r>
                      <m:r>
                        <a:rPr lang="en-US" altLang="zh-TW" sz="2800" i="1">
                          <a:solidFill>
                            <a:srgbClr val="000000"/>
                          </a:solidFill>
                          <a:latin typeface="Cambria Math" panose="02040503050406030204" pitchFamily="18" charset="0"/>
                          <a:cs typeface="Times New Roman" pitchFamily="18" charset="0"/>
                        </a:rPr>
                        <m:t>)</m:t>
                      </m:r>
                      <m:groupChr>
                        <m:groupChrPr>
                          <m:chr m:val="↔"/>
                          <m:vertJc m:val="bot"/>
                          <m:ctrlPr>
                            <a:rPr lang="en-US" altLang="zh-TW" sz="2800" i="1">
                              <a:solidFill>
                                <a:srgbClr val="000000"/>
                              </a:solidFill>
                              <a:latin typeface="Cambria Math" panose="02040503050406030204" pitchFamily="18" charset="0"/>
                              <a:cs typeface="Times New Roman" pitchFamily="18" charset="0"/>
                            </a:rPr>
                          </m:ctrlPr>
                        </m:groupChrPr>
                        <m:e>
                          <m:r>
                            <m:rPr>
                              <m:brk m:alnAt="2"/>
                            </m:rPr>
                            <a:rPr lang="en-US" altLang="zh-TW" sz="2800" i="1">
                              <a:solidFill>
                                <a:srgbClr val="000000"/>
                              </a:solidFill>
                              <a:latin typeface="Cambria Math" panose="02040503050406030204" pitchFamily="18" charset="0"/>
                              <a:cs typeface="Times New Roman" pitchFamily="18" charset="0"/>
                            </a:rPr>
                            <m:t>𝐹</m:t>
                          </m:r>
                          <m:r>
                            <a:rPr lang="en-US" altLang="zh-TW" sz="2800" i="1">
                              <a:solidFill>
                                <a:srgbClr val="000000"/>
                              </a:solidFill>
                              <a:latin typeface="Cambria Math" panose="02040503050406030204" pitchFamily="18" charset="0"/>
                              <a:cs typeface="Times New Roman" pitchFamily="18" charset="0"/>
                            </a:rPr>
                            <m:t>𝑆</m:t>
                          </m:r>
                        </m:e>
                      </m:groupChr>
                      <m:sSubSup>
                        <m:sSubSupPr>
                          <m:ctrlPr>
                            <a:rPr lang="en-US" altLang="zh-CN" sz="2800"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800"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𝑎</m:t>
                          </m:r>
                        </m:e>
                        <m:sub>
                          <m:r>
                            <a:rPr lang="en-US" altLang="zh-CN" sz="2800"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zh-CN" sz="2800"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𝑘</m:t>
                          </m:r>
                        </m:sub>
                        <m:sup>
                          <m:r>
                            <a:rPr lang="en-US" altLang="zh-CN" sz="2800"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sup>
                      </m:sSubSup>
                    </m:oMath>
                  </m:oMathPara>
                </a14:m>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a:buFont typeface="Arial" panose="020B0604020202020204" pitchFamily="34" charset="0"/>
                  <a:buChar char="•"/>
                </a:pPr>
                <a:r>
                  <a:rPr lang="en-US" altLang="zh-TW" sz="2800" dirty="0">
                    <a:solidFill>
                      <a:srgbClr val="000000"/>
                    </a:solidFill>
                    <a:latin typeface="Times New Roman" pitchFamily="18" charset="0"/>
                    <a:cs typeface="Times New Roman" pitchFamily="18" charset="0"/>
                  </a:rPr>
                  <a:t>   If </a:t>
                </a:r>
                <a14:m>
                  <m:oMath xmlns:m="http://schemas.openxmlformats.org/officeDocument/2006/math">
                    <m:r>
                      <a:rPr lang="en-US" altLang="zh-TW" sz="2800" i="1" smtClean="0">
                        <a:solidFill>
                          <a:srgbClr val="000000"/>
                        </a:solidFill>
                        <a:latin typeface="Cambria Math" panose="02040503050406030204" pitchFamily="18" charset="0"/>
                        <a:cs typeface="Times New Roman" pitchFamily="18" charset="0"/>
                      </a:rPr>
                      <m:t>𝑥</m:t>
                    </m:r>
                    <m:d>
                      <m:dPr>
                        <m:ctrlPr>
                          <a:rPr lang="en-US" altLang="zh-TW" sz="2800" i="1">
                            <a:solidFill>
                              <a:srgbClr val="000000"/>
                            </a:solidFill>
                            <a:latin typeface="Cambria Math" panose="02040503050406030204" pitchFamily="18" charset="0"/>
                            <a:cs typeface="Times New Roman" pitchFamily="18" charset="0"/>
                          </a:rPr>
                        </m:ctrlPr>
                      </m:dPr>
                      <m:e>
                        <m:r>
                          <a:rPr lang="en-US" altLang="zh-TW" sz="2800" i="1">
                            <a:solidFill>
                              <a:srgbClr val="000000"/>
                            </a:solidFill>
                            <a:latin typeface="Cambria Math" panose="02040503050406030204" pitchFamily="18" charset="0"/>
                            <a:cs typeface="Times New Roman" pitchFamily="18" charset="0"/>
                          </a:rPr>
                          <m:t>𝑡</m:t>
                        </m:r>
                      </m:e>
                    </m:d>
                  </m:oMath>
                </a14:m>
                <a:r>
                  <a:rPr lang="en-US" altLang="zh-TW" sz="2800" dirty="0">
                    <a:solidFill>
                      <a:srgbClr val="000000"/>
                    </a:solidFill>
                    <a:latin typeface="Times New Roman" pitchFamily="18" charset="0"/>
                    <a:cs typeface="Times New Roman" pitchFamily="18" charset="0"/>
                  </a:rPr>
                  <a:t> is real (</a:t>
                </a:r>
                <a14:m>
                  <m:oMath xmlns:m="http://schemas.openxmlformats.org/officeDocument/2006/math">
                    <m:r>
                      <a:rPr lang="en-US" altLang="zh-TW" sz="2800" i="1">
                        <a:solidFill>
                          <a:srgbClr val="000000"/>
                        </a:solidFill>
                        <a:latin typeface="Cambria Math" panose="02040503050406030204" pitchFamily="18" charset="0"/>
                        <a:cs typeface="Times New Roman" pitchFamily="18" charset="0"/>
                      </a:rPr>
                      <m:t>𝑥</m:t>
                    </m:r>
                    <m:d>
                      <m:dPr>
                        <m:ctrlPr>
                          <a:rPr lang="en-US" altLang="zh-TW" sz="2800" i="1">
                            <a:solidFill>
                              <a:srgbClr val="000000"/>
                            </a:solidFill>
                            <a:latin typeface="Cambria Math" panose="02040503050406030204" pitchFamily="18" charset="0"/>
                            <a:cs typeface="Times New Roman" pitchFamily="18" charset="0"/>
                          </a:rPr>
                        </m:ctrlPr>
                      </m:dPr>
                      <m:e>
                        <m:r>
                          <a:rPr lang="en-US" altLang="zh-TW" sz="2800" i="1">
                            <a:solidFill>
                              <a:srgbClr val="000000"/>
                            </a:solidFill>
                            <a:latin typeface="Cambria Math" panose="02040503050406030204" pitchFamily="18" charset="0"/>
                            <a:cs typeface="Times New Roman" pitchFamily="18" charset="0"/>
                          </a:rPr>
                          <m:t>𝑡</m:t>
                        </m:r>
                      </m:e>
                    </m:d>
                    <m:r>
                      <a:rPr lang="en-US" altLang="zh-TW" sz="2800" i="1">
                        <a:solidFill>
                          <a:srgbClr val="000000"/>
                        </a:solidFill>
                        <a:latin typeface="Cambria Math" panose="02040503050406030204" pitchFamily="18" charset="0"/>
                        <a:cs typeface="Times New Roman" pitchFamily="18" charset="0"/>
                      </a:rPr>
                      <m:t>=</m:t>
                    </m:r>
                    <m:sSup>
                      <m:sSupPr>
                        <m:ctrlPr>
                          <a:rPr lang="en-US" altLang="zh-TW" sz="2800" i="1">
                            <a:solidFill>
                              <a:srgbClr val="000000"/>
                            </a:solidFill>
                            <a:latin typeface="Cambria Math" panose="02040503050406030204" pitchFamily="18" charset="0"/>
                            <a:cs typeface="Times New Roman" pitchFamily="18" charset="0"/>
                          </a:rPr>
                        </m:ctrlPr>
                      </m:sSupPr>
                      <m:e>
                        <m:r>
                          <a:rPr lang="en-US" altLang="zh-TW" sz="2800" i="1">
                            <a:solidFill>
                              <a:srgbClr val="000000"/>
                            </a:solidFill>
                            <a:latin typeface="Cambria Math" panose="02040503050406030204" pitchFamily="18" charset="0"/>
                            <a:cs typeface="Times New Roman" pitchFamily="18" charset="0"/>
                          </a:rPr>
                          <m:t>𝑥</m:t>
                        </m:r>
                      </m:e>
                      <m:sup>
                        <m:r>
                          <a:rPr lang="en-US" altLang="zh-TW" sz="2800" i="1">
                            <a:solidFill>
                              <a:srgbClr val="000000"/>
                            </a:solidFill>
                            <a:latin typeface="Cambria Math" panose="02040503050406030204" pitchFamily="18" charset="0"/>
                            <a:cs typeface="Times New Roman" pitchFamily="18" charset="0"/>
                          </a:rPr>
                          <m:t>∗</m:t>
                        </m:r>
                      </m:sup>
                    </m:sSup>
                    <m:r>
                      <a:rPr lang="en-US" altLang="zh-TW" sz="2800" i="1">
                        <a:solidFill>
                          <a:srgbClr val="000000"/>
                        </a:solidFill>
                        <a:latin typeface="Cambria Math" panose="02040503050406030204" pitchFamily="18" charset="0"/>
                        <a:cs typeface="Times New Roman" pitchFamily="18" charset="0"/>
                      </a:rPr>
                      <m:t>(</m:t>
                    </m:r>
                    <m:r>
                      <a:rPr lang="en-US" altLang="zh-TW" sz="2800" i="1">
                        <a:solidFill>
                          <a:srgbClr val="000000"/>
                        </a:solidFill>
                        <a:latin typeface="Cambria Math" panose="02040503050406030204" pitchFamily="18" charset="0"/>
                        <a:cs typeface="Times New Roman" pitchFamily="18" charset="0"/>
                      </a:rPr>
                      <m:t>𝑡</m:t>
                    </m:r>
                    <m:r>
                      <a:rPr lang="en-US" altLang="zh-TW" sz="2800" i="1">
                        <a:solidFill>
                          <a:srgbClr val="000000"/>
                        </a:solidFill>
                        <a:latin typeface="Cambria Math" panose="02040503050406030204" pitchFamily="18" charset="0"/>
                        <a:cs typeface="Times New Roman" pitchFamily="18" charset="0"/>
                      </a:rPr>
                      <m:t>)</m:t>
                    </m:r>
                  </m:oMath>
                </a14:m>
                <a:r>
                  <a:rPr lang="en-US" altLang="zh-TW" sz="2800" dirty="0">
                    <a:solidFill>
                      <a:srgbClr val="000000"/>
                    </a:solidFill>
                    <a:latin typeface="Times New Roman" pitchFamily="18" charset="0"/>
                    <a:cs typeface="Times New Roman" pitchFamily="18" charset="0"/>
                  </a:rPr>
                  <a:t>): </a:t>
                </a:r>
              </a:p>
              <a:p>
                <a:pPr marL="0" indent="0">
                  <a:buNone/>
                </a:pPr>
                <a14:m>
                  <m:oMathPara xmlns:m="http://schemas.openxmlformats.org/officeDocument/2006/math">
                    <m:oMathParaPr>
                      <m:jc m:val="centerGroup"/>
                    </m:oMathParaPr>
                    <m:oMath xmlns:m="http://schemas.openxmlformats.org/officeDocument/2006/math">
                      <m:sSub>
                        <m:sSubPr>
                          <m:ctrlPr>
                            <a:rPr lang="en-US" altLang="zh-TW" sz="2800" i="1" smtClean="0">
                              <a:solidFill>
                                <a:srgbClr val="000000"/>
                              </a:solidFill>
                              <a:latin typeface="Cambria Math" panose="02040503050406030204" pitchFamily="18" charset="0"/>
                              <a:cs typeface="Times New Roman" pitchFamily="18" charset="0"/>
                            </a:rPr>
                          </m:ctrlPr>
                        </m:sSubPr>
                        <m:e>
                          <m:r>
                            <a:rPr lang="en-US" altLang="zh-TW" sz="2800" i="1">
                              <a:solidFill>
                                <a:srgbClr val="000000"/>
                              </a:solidFill>
                              <a:latin typeface="Cambria Math" panose="02040503050406030204" pitchFamily="18" charset="0"/>
                              <a:cs typeface="Times New Roman" pitchFamily="18" charset="0"/>
                            </a:rPr>
                            <m:t>𝑎</m:t>
                          </m:r>
                        </m:e>
                        <m:sub>
                          <m:r>
                            <a:rPr lang="en-US" altLang="zh-TW" sz="2800" i="1">
                              <a:solidFill>
                                <a:srgbClr val="000000"/>
                              </a:solidFill>
                              <a:latin typeface="Cambria Math" panose="02040503050406030204" pitchFamily="18" charset="0"/>
                              <a:cs typeface="Times New Roman" pitchFamily="18" charset="0"/>
                            </a:rPr>
                            <m:t>𝑘</m:t>
                          </m:r>
                        </m:sub>
                      </m:sSub>
                      <m:r>
                        <a:rPr lang="en-US" altLang="zh-TW" sz="2800" b="0" i="1" smtClean="0">
                          <a:solidFill>
                            <a:srgbClr val="000000"/>
                          </a:solidFill>
                          <a:latin typeface="Cambria Math" panose="02040503050406030204" pitchFamily="18" charset="0"/>
                          <a:cs typeface="Times New Roman" pitchFamily="18" charset="0"/>
                        </a:rPr>
                        <m:t>=</m:t>
                      </m:r>
                      <m:sSubSup>
                        <m:sSubSupPr>
                          <m:ctrlPr>
                            <a:rPr lang="en-US" altLang="zh-CN" sz="2800"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800"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𝑎</m:t>
                          </m:r>
                        </m:e>
                        <m:sub>
                          <m:r>
                            <a:rPr lang="en-US" altLang="zh-CN" sz="2800"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zh-CN" sz="2800"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𝑘</m:t>
                          </m:r>
                        </m:sub>
                        <m:sup>
                          <m:r>
                            <a:rPr lang="en-US" altLang="zh-CN" sz="2800"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sup>
                      </m:sSubSup>
                    </m:oMath>
                  </m:oMathPara>
                </a14:m>
                <a:endParaRPr lang="en-US" altLang="zh-TW" sz="2800" dirty="0">
                  <a:solidFill>
                    <a:srgbClr val="000000"/>
                  </a:solidFill>
                  <a:latin typeface="Times New Roman" pitchFamily="18" charset="0"/>
                  <a:cs typeface="Times New Roman" pitchFamily="18" charset="0"/>
                </a:endParaRPr>
              </a:p>
              <a:p>
                <a:pPr marL="0" indent="0">
                  <a:buNone/>
                </a:pPr>
                <a:endParaRPr lang="en-US" altLang="zh-TW" sz="16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a:buFont typeface="Arial" panose="020B0604020202020204" pitchFamily="34" charset="0"/>
                  <a:buChar char="•"/>
                </a:pP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900" dirty="0">
                  <a:solidFill>
                    <a:srgbClr val="000000"/>
                  </a:solidFill>
                  <a:latin typeface="Times New Roman" pitchFamily="18" charset="0"/>
                  <a:cs typeface="Times New Roman" pitchFamily="18" charset="0"/>
                </a:endParaRPr>
              </a:p>
              <a:p>
                <a:pPr marL="0" indent="0">
                  <a:buNone/>
                </a:pPr>
                <a:r>
                  <a:rPr lang="en-US" altLang="zh-CN" sz="2800" i="1" dirty="0">
                    <a:solidFill>
                      <a:schemeClr val="tx1"/>
                    </a:solidFill>
                    <a:latin typeface="Times New Roman" panose="02020603050405020304" pitchFamily="18" charset="0"/>
                    <a:cs typeface="Times New Roman" panose="02020603050405020304" pitchFamily="18" charset="0"/>
                  </a:rPr>
                  <a:t> </a:t>
                </a: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chemeClr val="tx1"/>
                  </a:solidFill>
                  <a:latin typeface="Times New Roman" panose="02020603050405020304" pitchFamily="18" charset="0"/>
                  <a:cs typeface="Times New Roman" panose="02020603050405020304" pitchFamily="18" charset="0"/>
                </a:endParaRPr>
              </a:p>
              <a:p>
                <a:pPr>
                  <a:buFont typeface="Arial" panose="020B0604020202020204" pitchFamily="34" charset="0"/>
                  <a:buChar char="•"/>
                </a:pPr>
                <a:endParaRPr lang="en-US" altLang="zh-TW"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dirty="0">
                  <a:solidFill>
                    <a:srgbClr val="000000"/>
                  </a:solidFill>
                  <a:latin typeface="Times New Roman" pitchFamily="18" charset="0"/>
                  <a:cs typeface="Times New Roman" pitchFamily="18" charset="0"/>
                </a:endParaRPr>
              </a:p>
              <a:p>
                <a:pPr marL="0" indent="0">
                  <a:buNone/>
                </a:pPr>
                <a:endParaRPr lang="en-US" altLang="zh-CN"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kumimoji="0" lang="zh-TW" altLang="en-US" sz="2800" dirty="0">
                  <a:solidFill>
                    <a:srgbClr val="000000"/>
                  </a:solidFill>
                  <a:latin typeface="Times New Roman" pitchFamily="18" charset="0"/>
                  <a:cs typeface="Times New Roman" pitchFamily="18" charset="0"/>
                </a:endParaRPr>
              </a:p>
              <a:p>
                <a:pPr marL="0" indent="0">
                  <a:buNone/>
                </a:pPr>
                <a:endParaRPr lang="en-US" altLang="zh-CN" sz="2800" dirty="0">
                  <a:solidFill>
                    <a:schemeClr val="tx1"/>
                  </a:solidFill>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endParaRPr lang="en-US" altLang="zh-CN"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CN" sz="28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3" name="内容占位符 2">
                <a:extLst>
                  <a:ext uri="{FF2B5EF4-FFF2-40B4-BE49-F238E27FC236}">
                    <a16:creationId xmlns:a16="http://schemas.microsoft.com/office/drawing/2014/main" id="{4540E06A-412C-CE41-9E57-121FB374F2B8}"/>
                  </a:ext>
                </a:extLst>
              </p:cNvPr>
              <p:cNvSpPr>
                <a:spLocks noGrp="1" noRot="1" noChangeAspect="1" noMove="1" noResize="1" noEditPoints="1" noAdjustHandles="1" noChangeArrowheads="1" noChangeShapeType="1" noTextEdit="1"/>
              </p:cNvSpPr>
              <p:nvPr>
                <p:ph idx="1"/>
              </p:nvPr>
            </p:nvSpPr>
            <p:spPr>
              <a:xfrm>
                <a:off x="437864" y="1079107"/>
                <a:ext cx="11418776" cy="5158205"/>
              </a:xfrm>
              <a:blipFill>
                <a:blip r:embed="rId3"/>
                <a:stretch>
                  <a:fillRect l="-1922" t="-2009"/>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id="{85E636C3-A315-5A44-AEB6-E49847757912}"/>
              </a:ext>
            </a:extLst>
          </p:cNvPr>
          <p:cNvSpPr>
            <a:spLocks noGrp="1"/>
          </p:cNvSpPr>
          <p:nvPr>
            <p:ph type="sldNum" sz="quarter" idx="12"/>
          </p:nvPr>
        </p:nvSpPr>
        <p:spPr/>
        <p:txBody>
          <a:bodyPr/>
          <a:lstStyle/>
          <a:p>
            <a:fld id="{89DB14B3-731A-4352-BC82-B1993596BD11}" type="slidenum">
              <a:rPr lang="zh-CN" altLang="en-US" smtClean="0"/>
              <a:pPr/>
              <a:t>60</a:t>
            </a:fld>
            <a:endParaRPr lang="zh-CN" altLang="en-US" dirty="0"/>
          </a:p>
        </p:txBody>
      </p:sp>
    </p:spTree>
    <p:extLst>
      <p:ext uri="{BB962C8B-B14F-4D97-AF65-F5344CB8AC3E}">
        <p14:creationId xmlns:p14="http://schemas.microsoft.com/office/powerpoint/2010/main" val="1293343613"/>
      </p:ext>
    </p:extLst>
  </p:cSld>
  <p:clrMapOvr>
    <a:masterClrMapping/>
  </p:clrMapOvr>
  <p:transition spd="med">
    <p:cut/>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25C303-6879-D547-8125-F07718E64B38}"/>
              </a:ext>
            </a:extLst>
          </p:cNvPr>
          <p:cNvSpPr>
            <a:spLocks noGrp="1"/>
          </p:cNvSpPr>
          <p:nvPr>
            <p:ph type="title"/>
          </p:nvPr>
        </p:nvSpPr>
        <p:spPr>
          <a:xfrm>
            <a:off x="660400" y="228602"/>
            <a:ext cx="10657633" cy="784225"/>
          </a:xfrm>
        </p:spPr>
        <p:txBody>
          <a:bodyPr/>
          <a:lstStyle/>
          <a:p>
            <a:r>
              <a:rPr lang="en-US" altLang="zh-CN" sz="3200" dirty="0">
                <a:solidFill>
                  <a:schemeClr val="tx1"/>
                </a:solidFill>
                <a:latin typeface="Times New Roman" panose="02020603050405020304" pitchFamily="18" charset="0"/>
                <a:cs typeface="Times New Roman" panose="02020603050405020304" pitchFamily="18" charset="0"/>
              </a:rPr>
              <a:t>Fourier Series Properties</a:t>
            </a:r>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4540E06A-412C-CE41-9E57-121FB374F2B8}"/>
                  </a:ext>
                </a:extLst>
              </p:cNvPr>
              <p:cNvSpPr>
                <a:spLocks noGrp="1"/>
              </p:cNvSpPr>
              <p:nvPr>
                <p:ph idx="1"/>
              </p:nvPr>
            </p:nvSpPr>
            <p:spPr>
              <a:xfrm>
                <a:off x="437864" y="1079107"/>
                <a:ext cx="11418776" cy="5158205"/>
              </a:xfrm>
            </p:spPr>
            <p:txBody>
              <a:bodyPr/>
              <a:lstStyle/>
              <a:p>
                <a:pPr marL="0" indent="0">
                  <a:buNone/>
                </a:pPr>
                <a:r>
                  <a:rPr lang="en-US" altLang="zh-TW" sz="2800" b="1" dirty="0">
                    <a:solidFill>
                      <a:srgbClr val="000000"/>
                    </a:solidFill>
                    <a:latin typeface="Times New Roman" pitchFamily="18" charset="0"/>
                    <a:cs typeface="Times New Roman" pitchFamily="18" charset="0"/>
                  </a:rPr>
                  <a:t>Conjugation</a:t>
                </a:r>
                <a:endParaRPr lang="en-US" altLang="zh-TW" sz="2800" dirty="0">
                  <a:solidFill>
                    <a:srgbClr val="000000"/>
                  </a:solidFill>
                  <a:latin typeface="Times New Roman" pitchFamily="18" charset="0"/>
                  <a:cs typeface="Times New Roman" pitchFamily="18" charset="0"/>
                </a:endParaRPr>
              </a:p>
              <a:p>
                <a:pPr marL="0" indent="0">
                  <a:buNone/>
                </a:pPr>
                <a:r>
                  <a:rPr lang="en-US" altLang="zh-TW" sz="2800" dirty="0">
                    <a:solidFill>
                      <a:srgbClr val="000000"/>
                    </a:solidFill>
                    <a:latin typeface="Times New Roman" pitchFamily="18" charset="0"/>
                    <a:cs typeface="Times New Roman" pitchFamily="18" charset="0"/>
                  </a:rPr>
                  <a:t>Even/Odd property </a:t>
                </a:r>
                <a:r>
                  <a:rPr lang="zh-CN" altLang="en-US" sz="2800" dirty="0">
                    <a:solidFill>
                      <a:srgbClr val="000000"/>
                    </a:solidFill>
                    <a:latin typeface="Times New Roman" pitchFamily="18" charset="0"/>
                    <a:cs typeface="Times New Roman" pitchFamily="18" charset="0"/>
                  </a:rPr>
                  <a:t>偶</a:t>
                </a:r>
                <a:r>
                  <a:rPr lang="en-US" altLang="zh-CN" sz="2800" dirty="0">
                    <a:solidFill>
                      <a:srgbClr val="000000"/>
                    </a:solidFill>
                    <a:latin typeface="Times New Roman" pitchFamily="18" charset="0"/>
                    <a:cs typeface="Times New Roman" pitchFamily="18" charset="0"/>
                  </a:rPr>
                  <a:t>/</a:t>
                </a:r>
                <a:r>
                  <a:rPr lang="zh-CN" altLang="en-US" sz="2800" dirty="0">
                    <a:solidFill>
                      <a:srgbClr val="000000"/>
                    </a:solidFill>
                    <a:latin typeface="Times New Roman" pitchFamily="18" charset="0"/>
                    <a:cs typeface="Times New Roman" pitchFamily="18" charset="0"/>
                  </a:rPr>
                  <a:t>奇 属性</a:t>
                </a:r>
                <a:endParaRPr lang="en-US" altLang="zh-TW" sz="2800" dirty="0">
                  <a:solidFill>
                    <a:srgbClr val="000000"/>
                  </a:solidFill>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r>
                        <a:rPr lang="en-US" altLang="zh-TW" sz="2800" i="1" smtClean="0">
                          <a:solidFill>
                            <a:srgbClr val="000000"/>
                          </a:solidFill>
                          <a:latin typeface="Cambria Math" panose="02040503050406030204" pitchFamily="18" charset="0"/>
                          <a:cs typeface="Times New Roman" pitchFamily="18" charset="0"/>
                        </a:rPr>
                        <m:t>𝑥</m:t>
                      </m:r>
                      <m:d>
                        <m:dPr>
                          <m:ctrlPr>
                            <a:rPr lang="en-US" altLang="zh-TW" sz="2800" i="1">
                              <a:solidFill>
                                <a:srgbClr val="000000"/>
                              </a:solidFill>
                              <a:latin typeface="Cambria Math" panose="02040503050406030204" pitchFamily="18" charset="0"/>
                              <a:cs typeface="Times New Roman" pitchFamily="18" charset="0"/>
                            </a:rPr>
                          </m:ctrlPr>
                        </m:dPr>
                        <m:e>
                          <m:r>
                            <a:rPr lang="en-US" altLang="zh-TW" sz="2800" i="1">
                              <a:solidFill>
                                <a:srgbClr val="000000"/>
                              </a:solidFill>
                              <a:latin typeface="Cambria Math" panose="02040503050406030204" pitchFamily="18" charset="0"/>
                              <a:cs typeface="Times New Roman" pitchFamily="18" charset="0"/>
                            </a:rPr>
                            <m:t>𝑡</m:t>
                          </m:r>
                        </m:e>
                      </m:d>
                      <m:groupChr>
                        <m:groupChrPr>
                          <m:chr m:val="↔"/>
                          <m:vertJc m:val="bot"/>
                          <m:ctrlPr>
                            <a:rPr lang="en-US" altLang="zh-TW" sz="2800" i="1">
                              <a:solidFill>
                                <a:srgbClr val="000000"/>
                              </a:solidFill>
                              <a:latin typeface="Cambria Math" panose="02040503050406030204" pitchFamily="18" charset="0"/>
                              <a:cs typeface="Times New Roman" pitchFamily="18" charset="0"/>
                            </a:rPr>
                          </m:ctrlPr>
                        </m:groupChrPr>
                        <m:e>
                          <m:r>
                            <m:rPr>
                              <m:brk m:alnAt="2"/>
                            </m:rPr>
                            <a:rPr lang="en-US" altLang="zh-TW" sz="2800" i="1">
                              <a:solidFill>
                                <a:srgbClr val="000000"/>
                              </a:solidFill>
                              <a:latin typeface="Cambria Math" panose="02040503050406030204" pitchFamily="18" charset="0"/>
                              <a:cs typeface="Times New Roman" pitchFamily="18" charset="0"/>
                            </a:rPr>
                            <m:t>𝐹</m:t>
                          </m:r>
                          <m:r>
                            <a:rPr lang="en-US" altLang="zh-TW" sz="2800" i="1">
                              <a:solidFill>
                                <a:srgbClr val="000000"/>
                              </a:solidFill>
                              <a:latin typeface="Cambria Math" panose="02040503050406030204" pitchFamily="18" charset="0"/>
                              <a:cs typeface="Times New Roman" pitchFamily="18" charset="0"/>
                            </a:rPr>
                            <m:t>𝑆</m:t>
                          </m:r>
                        </m:e>
                      </m:groupChr>
                      <m:sSub>
                        <m:sSubPr>
                          <m:ctrlPr>
                            <a:rPr lang="en-US" altLang="zh-TW" sz="2800" i="1">
                              <a:solidFill>
                                <a:srgbClr val="000000"/>
                              </a:solidFill>
                              <a:latin typeface="Cambria Math" panose="02040503050406030204" pitchFamily="18" charset="0"/>
                              <a:cs typeface="Times New Roman" pitchFamily="18" charset="0"/>
                            </a:rPr>
                          </m:ctrlPr>
                        </m:sSubPr>
                        <m:e>
                          <m:r>
                            <a:rPr lang="en-US" altLang="zh-TW" sz="2800" i="1">
                              <a:solidFill>
                                <a:srgbClr val="000000"/>
                              </a:solidFill>
                              <a:latin typeface="Cambria Math" panose="02040503050406030204" pitchFamily="18" charset="0"/>
                              <a:cs typeface="Times New Roman" pitchFamily="18" charset="0"/>
                            </a:rPr>
                            <m:t>𝑎</m:t>
                          </m:r>
                        </m:e>
                        <m:sub>
                          <m:r>
                            <a:rPr lang="en-US" altLang="zh-TW" sz="2800" i="1">
                              <a:solidFill>
                                <a:srgbClr val="000000"/>
                              </a:solidFill>
                              <a:latin typeface="Cambria Math" panose="02040503050406030204" pitchFamily="18" charset="0"/>
                              <a:cs typeface="Times New Roman" pitchFamily="18" charset="0"/>
                            </a:rPr>
                            <m:t>𝑘</m:t>
                          </m:r>
                        </m:sub>
                      </m:sSub>
                      <m:r>
                        <a:rPr lang="en-US" altLang="zh-TW" sz="2800" b="0" i="1" smtClean="0">
                          <a:solidFill>
                            <a:srgbClr val="000000"/>
                          </a:solidFill>
                          <a:latin typeface="Cambria Math" panose="02040503050406030204" pitchFamily="18" charset="0"/>
                          <a:cs typeface="Times New Roman" pitchFamily="18" charset="0"/>
                        </a:rPr>
                        <m:t>,</m:t>
                      </m:r>
                      <m:sSup>
                        <m:sSupPr>
                          <m:ctrlPr>
                            <a:rPr lang="en-US" altLang="zh-TW" sz="2800" i="1">
                              <a:solidFill>
                                <a:srgbClr val="000000"/>
                              </a:solidFill>
                              <a:latin typeface="Cambria Math" panose="02040503050406030204" pitchFamily="18" charset="0"/>
                              <a:cs typeface="Times New Roman" pitchFamily="18" charset="0"/>
                            </a:rPr>
                          </m:ctrlPr>
                        </m:sSupPr>
                        <m:e>
                          <m:r>
                            <a:rPr lang="en-US" altLang="zh-TW" sz="2800" i="1">
                              <a:solidFill>
                                <a:srgbClr val="000000"/>
                              </a:solidFill>
                              <a:latin typeface="Cambria Math" panose="02040503050406030204" pitchFamily="18" charset="0"/>
                              <a:cs typeface="Times New Roman" pitchFamily="18" charset="0"/>
                            </a:rPr>
                            <m:t>𝑥</m:t>
                          </m:r>
                        </m:e>
                        <m:sup>
                          <m:r>
                            <a:rPr lang="en-US" altLang="zh-TW" sz="2800" i="1">
                              <a:solidFill>
                                <a:srgbClr val="000000"/>
                              </a:solidFill>
                              <a:latin typeface="Cambria Math" panose="02040503050406030204" pitchFamily="18" charset="0"/>
                              <a:cs typeface="Times New Roman" pitchFamily="18" charset="0"/>
                            </a:rPr>
                            <m:t>∗</m:t>
                          </m:r>
                        </m:sup>
                      </m:sSup>
                      <m:r>
                        <a:rPr lang="en-US" altLang="zh-TW" sz="2800" i="1">
                          <a:solidFill>
                            <a:srgbClr val="000000"/>
                          </a:solidFill>
                          <a:latin typeface="Cambria Math" panose="02040503050406030204" pitchFamily="18" charset="0"/>
                          <a:cs typeface="Times New Roman" pitchFamily="18" charset="0"/>
                        </a:rPr>
                        <m:t>(</m:t>
                      </m:r>
                      <m:r>
                        <a:rPr lang="en-US" altLang="zh-TW" sz="2800" i="1">
                          <a:solidFill>
                            <a:srgbClr val="000000"/>
                          </a:solidFill>
                          <a:latin typeface="Cambria Math" panose="02040503050406030204" pitchFamily="18" charset="0"/>
                          <a:cs typeface="Times New Roman" pitchFamily="18" charset="0"/>
                        </a:rPr>
                        <m:t>𝑡</m:t>
                      </m:r>
                      <m:r>
                        <a:rPr lang="en-US" altLang="zh-TW" sz="2800" i="1">
                          <a:solidFill>
                            <a:srgbClr val="000000"/>
                          </a:solidFill>
                          <a:latin typeface="Cambria Math" panose="02040503050406030204" pitchFamily="18" charset="0"/>
                          <a:cs typeface="Times New Roman" pitchFamily="18" charset="0"/>
                        </a:rPr>
                        <m:t>)</m:t>
                      </m:r>
                      <m:groupChr>
                        <m:groupChrPr>
                          <m:chr m:val="↔"/>
                          <m:vertJc m:val="bot"/>
                          <m:ctrlPr>
                            <a:rPr lang="en-US" altLang="zh-TW" sz="2800" i="1">
                              <a:solidFill>
                                <a:srgbClr val="000000"/>
                              </a:solidFill>
                              <a:latin typeface="Cambria Math" panose="02040503050406030204" pitchFamily="18" charset="0"/>
                              <a:cs typeface="Times New Roman" pitchFamily="18" charset="0"/>
                            </a:rPr>
                          </m:ctrlPr>
                        </m:groupChrPr>
                        <m:e>
                          <m:r>
                            <m:rPr>
                              <m:brk m:alnAt="2"/>
                            </m:rPr>
                            <a:rPr lang="en-US" altLang="zh-TW" sz="2800" i="1">
                              <a:solidFill>
                                <a:srgbClr val="000000"/>
                              </a:solidFill>
                              <a:latin typeface="Cambria Math" panose="02040503050406030204" pitchFamily="18" charset="0"/>
                              <a:cs typeface="Times New Roman" pitchFamily="18" charset="0"/>
                            </a:rPr>
                            <m:t>𝐹</m:t>
                          </m:r>
                          <m:r>
                            <a:rPr lang="en-US" altLang="zh-TW" sz="2800" i="1">
                              <a:solidFill>
                                <a:srgbClr val="000000"/>
                              </a:solidFill>
                              <a:latin typeface="Cambria Math" panose="02040503050406030204" pitchFamily="18" charset="0"/>
                              <a:cs typeface="Times New Roman" pitchFamily="18" charset="0"/>
                            </a:rPr>
                            <m:t>𝑆</m:t>
                          </m:r>
                        </m:e>
                      </m:groupChr>
                      <m:sSubSup>
                        <m:sSubSupPr>
                          <m:ctrlPr>
                            <a:rPr lang="en-US" altLang="zh-CN" sz="2800"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800"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𝑎</m:t>
                          </m:r>
                        </m:e>
                        <m:sub>
                          <m:r>
                            <a:rPr lang="en-US" altLang="zh-CN" sz="2800"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zh-CN" sz="2800"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𝑘</m:t>
                          </m:r>
                        </m:sub>
                        <m:sup>
                          <m:r>
                            <a:rPr lang="en-US" altLang="zh-CN" sz="2800"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sup>
                      </m:sSubSup>
                    </m:oMath>
                  </m:oMathPara>
                </a14:m>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a:buFont typeface="Arial" panose="020B0604020202020204" pitchFamily="34" charset="0"/>
                  <a:buChar char="•"/>
                </a:pPr>
                <a:r>
                  <a:rPr lang="en-US" altLang="zh-TW" sz="2800" dirty="0">
                    <a:solidFill>
                      <a:srgbClr val="000000"/>
                    </a:solidFill>
                    <a:latin typeface="Times New Roman" pitchFamily="18" charset="0"/>
                    <a:cs typeface="Times New Roman" pitchFamily="18" charset="0"/>
                  </a:rPr>
                  <a:t> If </a:t>
                </a:r>
                <a14:m>
                  <m:oMath xmlns:m="http://schemas.openxmlformats.org/officeDocument/2006/math">
                    <m:r>
                      <a:rPr lang="en-US" altLang="zh-TW" sz="2800" i="1" smtClean="0">
                        <a:solidFill>
                          <a:srgbClr val="000000"/>
                        </a:solidFill>
                        <a:latin typeface="Cambria Math" panose="02040503050406030204" pitchFamily="18" charset="0"/>
                        <a:cs typeface="Times New Roman" pitchFamily="18" charset="0"/>
                      </a:rPr>
                      <m:t>𝑥</m:t>
                    </m:r>
                    <m:d>
                      <m:dPr>
                        <m:ctrlPr>
                          <a:rPr lang="en-US" altLang="zh-TW" sz="2800" i="1">
                            <a:solidFill>
                              <a:srgbClr val="000000"/>
                            </a:solidFill>
                            <a:latin typeface="Cambria Math" panose="02040503050406030204" pitchFamily="18" charset="0"/>
                            <a:cs typeface="Times New Roman" pitchFamily="18" charset="0"/>
                          </a:rPr>
                        </m:ctrlPr>
                      </m:dPr>
                      <m:e>
                        <m:r>
                          <a:rPr lang="en-US" altLang="zh-TW" sz="2800" i="1">
                            <a:solidFill>
                              <a:srgbClr val="000000"/>
                            </a:solidFill>
                            <a:latin typeface="Cambria Math" panose="02040503050406030204" pitchFamily="18" charset="0"/>
                            <a:cs typeface="Times New Roman" pitchFamily="18" charset="0"/>
                          </a:rPr>
                          <m:t>𝑡</m:t>
                        </m:r>
                      </m:e>
                    </m:d>
                  </m:oMath>
                </a14:m>
                <a:r>
                  <a:rPr lang="en-US" altLang="zh-TW" sz="2800" dirty="0">
                    <a:solidFill>
                      <a:srgbClr val="000000"/>
                    </a:solidFill>
                    <a:latin typeface="Times New Roman" pitchFamily="18" charset="0"/>
                    <a:cs typeface="Times New Roman" pitchFamily="18" charset="0"/>
                  </a:rPr>
                  <a:t> is real and even (</a:t>
                </a:r>
                <a14:m>
                  <m:oMath xmlns:m="http://schemas.openxmlformats.org/officeDocument/2006/math">
                    <m:r>
                      <a:rPr lang="en-US" altLang="zh-TW" sz="2800" i="1">
                        <a:solidFill>
                          <a:srgbClr val="000000"/>
                        </a:solidFill>
                        <a:latin typeface="Cambria Math" panose="02040503050406030204" pitchFamily="18" charset="0"/>
                        <a:cs typeface="Times New Roman" pitchFamily="18" charset="0"/>
                      </a:rPr>
                      <m:t>𝑥</m:t>
                    </m:r>
                    <m:d>
                      <m:dPr>
                        <m:ctrlPr>
                          <a:rPr lang="en-US" altLang="zh-TW" sz="2800" i="1">
                            <a:solidFill>
                              <a:srgbClr val="000000"/>
                            </a:solidFill>
                            <a:latin typeface="Cambria Math" panose="02040503050406030204" pitchFamily="18" charset="0"/>
                            <a:cs typeface="Times New Roman" pitchFamily="18" charset="0"/>
                          </a:rPr>
                        </m:ctrlPr>
                      </m:dPr>
                      <m:e>
                        <m:r>
                          <a:rPr lang="en-US" altLang="zh-TW" sz="2800" i="1">
                            <a:solidFill>
                              <a:srgbClr val="000000"/>
                            </a:solidFill>
                            <a:latin typeface="Cambria Math" panose="02040503050406030204" pitchFamily="18" charset="0"/>
                            <a:cs typeface="Times New Roman" pitchFamily="18" charset="0"/>
                          </a:rPr>
                          <m:t>𝑡</m:t>
                        </m:r>
                      </m:e>
                    </m:d>
                    <m:r>
                      <a:rPr lang="en-US" altLang="zh-TW" sz="2800" i="1">
                        <a:solidFill>
                          <a:srgbClr val="000000"/>
                        </a:solidFill>
                        <a:latin typeface="Cambria Math" panose="02040503050406030204" pitchFamily="18" charset="0"/>
                        <a:cs typeface="Times New Roman" pitchFamily="18" charset="0"/>
                      </a:rPr>
                      <m:t>=</m:t>
                    </m:r>
                    <m:sSup>
                      <m:sSupPr>
                        <m:ctrlPr>
                          <a:rPr lang="en-US" altLang="zh-TW" sz="2800" i="1">
                            <a:solidFill>
                              <a:srgbClr val="000000"/>
                            </a:solidFill>
                            <a:latin typeface="Cambria Math" panose="02040503050406030204" pitchFamily="18" charset="0"/>
                            <a:cs typeface="Times New Roman" pitchFamily="18" charset="0"/>
                          </a:rPr>
                        </m:ctrlPr>
                      </m:sSupPr>
                      <m:e>
                        <m:r>
                          <a:rPr lang="en-US" altLang="zh-TW" sz="2800" i="1">
                            <a:solidFill>
                              <a:srgbClr val="000000"/>
                            </a:solidFill>
                            <a:latin typeface="Cambria Math" panose="02040503050406030204" pitchFamily="18" charset="0"/>
                            <a:cs typeface="Times New Roman" pitchFamily="18" charset="0"/>
                          </a:rPr>
                          <m:t>𝑥</m:t>
                        </m:r>
                      </m:e>
                      <m:sup>
                        <m:r>
                          <a:rPr lang="en-US" altLang="zh-TW" sz="2800" i="1">
                            <a:solidFill>
                              <a:srgbClr val="000000"/>
                            </a:solidFill>
                            <a:latin typeface="Cambria Math" panose="02040503050406030204" pitchFamily="18" charset="0"/>
                            <a:cs typeface="Times New Roman" pitchFamily="18" charset="0"/>
                          </a:rPr>
                          <m:t>∗</m:t>
                        </m:r>
                      </m:sup>
                    </m:sSup>
                    <m:d>
                      <m:dPr>
                        <m:ctrlPr>
                          <a:rPr lang="en-US" altLang="zh-TW" sz="2800" i="1">
                            <a:solidFill>
                              <a:srgbClr val="000000"/>
                            </a:solidFill>
                            <a:latin typeface="Cambria Math" panose="02040503050406030204" pitchFamily="18" charset="0"/>
                            <a:cs typeface="Times New Roman" pitchFamily="18" charset="0"/>
                          </a:rPr>
                        </m:ctrlPr>
                      </m:dPr>
                      <m:e>
                        <m:r>
                          <a:rPr lang="en-US" altLang="zh-TW" sz="2800" i="1">
                            <a:solidFill>
                              <a:srgbClr val="000000"/>
                            </a:solidFill>
                            <a:latin typeface="Cambria Math" panose="02040503050406030204" pitchFamily="18" charset="0"/>
                            <a:cs typeface="Times New Roman" pitchFamily="18" charset="0"/>
                          </a:rPr>
                          <m:t>𝑡</m:t>
                        </m:r>
                      </m:e>
                    </m:d>
                    <m:r>
                      <a:rPr lang="en-US" altLang="zh-TW" sz="2800" b="0" i="1" smtClean="0">
                        <a:solidFill>
                          <a:srgbClr val="000000"/>
                        </a:solidFill>
                        <a:latin typeface="Cambria Math" panose="02040503050406030204" pitchFamily="18" charset="0"/>
                        <a:cs typeface="Times New Roman" pitchFamily="18" charset="0"/>
                      </a:rPr>
                      <m:t>,</m:t>
                    </m:r>
                    <m:r>
                      <a:rPr lang="en-US" altLang="zh-TW" sz="2800" i="1">
                        <a:solidFill>
                          <a:srgbClr val="000000"/>
                        </a:solidFill>
                        <a:latin typeface="Cambria Math" panose="02040503050406030204" pitchFamily="18" charset="0"/>
                        <a:cs typeface="Times New Roman" pitchFamily="18" charset="0"/>
                      </a:rPr>
                      <m:t>𝑥</m:t>
                    </m:r>
                    <m:d>
                      <m:dPr>
                        <m:ctrlPr>
                          <a:rPr lang="en-US" altLang="zh-TW" sz="2800" i="1">
                            <a:solidFill>
                              <a:srgbClr val="000000"/>
                            </a:solidFill>
                            <a:latin typeface="Cambria Math" panose="02040503050406030204" pitchFamily="18" charset="0"/>
                            <a:cs typeface="Times New Roman" pitchFamily="18" charset="0"/>
                          </a:rPr>
                        </m:ctrlPr>
                      </m:dPr>
                      <m:e>
                        <m:r>
                          <a:rPr lang="en-US" altLang="zh-TW" sz="2800" i="1">
                            <a:solidFill>
                              <a:srgbClr val="000000"/>
                            </a:solidFill>
                            <a:latin typeface="Cambria Math" panose="02040503050406030204" pitchFamily="18" charset="0"/>
                            <a:cs typeface="Times New Roman" pitchFamily="18" charset="0"/>
                          </a:rPr>
                          <m:t>𝑡</m:t>
                        </m:r>
                      </m:e>
                    </m:d>
                    <m:r>
                      <a:rPr lang="en-US" altLang="zh-TW" sz="2800" i="1">
                        <a:solidFill>
                          <a:srgbClr val="000000"/>
                        </a:solidFill>
                        <a:latin typeface="Cambria Math" panose="02040503050406030204" pitchFamily="18" charset="0"/>
                        <a:cs typeface="Times New Roman" pitchFamily="18" charset="0"/>
                      </a:rPr>
                      <m:t>=</m:t>
                    </m:r>
                    <m:r>
                      <a:rPr lang="en-US" altLang="zh-TW" sz="2800" b="0" i="1" smtClean="0">
                        <a:solidFill>
                          <a:srgbClr val="000000"/>
                        </a:solidFill>
                        <a:latin typeface="Cambria Math" panose="02040503050406030204" pitchFamily="18" charset="0"/>
                        <a:cs typeface="Times New Roman" pitchFamily="18" charset="0"/>
                      </a:rPr>
                      <m:t>𝑥</m:t>
                    </m:r>
                    <m:d>
                      <m:dPr>
                        <m:ctrlPr>
                          <a:rPr lang="en-US" altLang="zh-TW" sz="2800" i="1">
                            <a:solidFill>
                              <a:srgbClr val="000000"/>
                            </a:solidFill>
                            <a:latin typeface="Cambria Math" panose="02040503050406030204" pitchFamily="18" charset="0"/>
                            <a:cs typeface="Times New Roman" pitchFamily="18" charset="0"/>
                          </a:rPr>
                        </m:ctrlPr>
                      </m:dPr>
                      <m:e>
                        <m:r>
                          <a:rPr lang="en-US" altLang="zh-TW" sz="2800" b="0" i="1" smtClean="0">
                            <a:solidFill>
                              <a:srgbClr val="000000"/>
                            </a:solidFill>
                            <a:latin typeface="Cambria Math" panose="02040503050406030204" pitchFamily="18" charset="0"/>
                            <a:cs typeface="Times New Roman" pitchFamily="18" charset="0"/>
                          </a:rPr>
                          <m:t>−</m:t>
                        </m:r>
                        <m:r>
                          <a:rPr lang="en-US" altLang="zh-TW" sz="2800" i="1">
                            <a:solidFill>
                              <a:srgbClr val="000000"/>
                            </a:solidFill>
                            <a:latin typeface="Cambria Math" panose="02040503050406030204" pitchFamily="18" charset="0"/>
                            <a:cs typeface="Times New Roman" pitchFamily="18" charset="0"/>
                          </a:rPr>
                          <m:t>𝑡</m:t>
                        </m:r>
                      </m:e>
                    </m:d>
                  </m:oMath>
                </a14:m>
                <a:r>
                  <a:rPr lang="en-US" altLang="zh-TW" sz="2800" dirty="0">
                    <a:solidFill>
                      <a:srgbClr val="000000"/>
                    </a:solidFill>
                    <a:latin typeface="Times New Roman" pitchFamily="18" charset="0"/>
                    <a:cs typeface="Times New Roman" pitchFamily="18" charset="0"/>
                  </a:rPr>
                  <a:t>): </a:t>
                </a:r>
              </a:p>
              <a:p>
                <a:pPr marL="0" indent="0">
                  <a:buNone/>
                </a:pPr>
                <a14:m>
                  <m:oMathPara xmlns:m="http://schemas.openxmlformats.org/officeDocument/2006/math">
                    <m:oMathParaPr>
                      <m:jc m:val="centerGroup"/>
                    </m:oMathParaPr>
                    <m:oMath xmlns:m="http://schemas.openxmlformats.org/officeDocument/2006/math">
                      <m:sSub>
                        <m:sSubPr>
                          <m:ctrlPr>
                            <a:rPr lang="en-US" altLang="zh-TW" sz="2800" i="1" smtClean="0">
                              <a:solidFill>
                                <a:srgbClr val="000000"/>
                              </a:solidFill>
                              <a:latin typeface="Cambria Math" panose="02040503050406030204" pitchFamily="18" charset="0"/>
                              <a:cs typeface="Times New Roman" pitchFamily="18" charset="0"/>
                            </a:rPr>
                          </m:ctrlPr>
                        </m:sSubPr>
                        <m:e>
                          <m:r>
                            <a:rPr lang="en-US" altLang="zh-TW" sz="2800" i="1">
                              <a:solidFill>
                                <a:srgbClr val="000000"/>
                              </a:solidFill>
                              <a:latin typeface="Cambria Math" panose="02040503050406030204" pitchFamily="18" charset="0"/>
                              <a:cs typeface="Times New Roman" pitchFamily="18" charset="0"/>
                            </a:rPr>
                            <m:t>𝑎</m:t>
                          </m:r>
                        </m:e>
                        <m:sub>
                          <m:r>
                            <a:rPr lang="en-US" altLang="zh-TW" sz="2800" i="1">
                              <a:solidFill>
                                <a:srgbClr val="000000"/>
                              </a:solidFill>
                              <a:latin typeface="Cambria Math" panose="02040503050406030204" pitchFamily="18" charset="0"/>
                              <a:cs typeface="Times New Roman" pitchFamily="18" charset="0"/>
                            </a:rPr>
                            <m:t>𝑘</m:t>
                          </m:r>
                        </m:sub>
                      </m:sSub>
                      <m:r>
                        <a:rPr lang="en-US" altLang="zh-TW" sz="2800" b="0" i="1" smtClean="0">
                          <a:solidFill>
                            <a:srgbClr val="000000"/>
                          </a:solidFill>
                          <a:latin typeface="Cambria Math" panose="02040503050406030204" pitchFamily="18" charset="0"/>
                          <a:cs typeface="Times New Roman" pitchFamily="18" charset="0"/>
                        </a:rPr>
                        <m:t>=</m:t>
                      </m:r>
                      <m:sSubSup>
                        <m:sSubSupPr>
                          <m:ctrlPr>
                            <a:rPr lang="en-US" altLang="zh-CN" sz="2800"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800"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𝑎</m:t>
                          </m:r>
                        </m:e>
                        <m:sub>
                          <m:r>
                            <a:rPr lang="en-US" altLang="zh-CN" sz="2800"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zh-CN" sz="2800"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𝑘</m:t>
                          </m:r>
                        </m:sub>
                        <m:sup>
                          <m:r>
                            <a:rPr lang="en-US" altLang="zh-CN" sz="2800"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sup>
                      </m:sSubSup>
                      <m:r>
                        <a:rPr lang="en-US" altLang="zh-CN" sz="2800" b="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TW" sz="2800" i="1">
                              <a:solidFill>
                                <a:srgbClr val="000000"/>
                              </a:solidFill>
                              <a:latin typeface="Cambria Math" panose="02040503050406030204" pitchFamily="18" charset="0"/>
                              <a:cs typeface="Times New Roman" pitchFamily="18" charset="0"/>
                            </a:rPr>
                          </m:ctrlPr>
                        </m:sSubPr>
                        <m:e>
                          <m:r>
                            <a:rPr lang="en-US" altLang="zh-TW" sz="2800" i="1">
                              <a:solidFill>
                                <a:srgbClr val="000000"/>
                              </a:solidFill>
                              <a:latin typeface="Cambria Math" panose="02040503050406030204" pitchFamily="18" charset="0"/>
                              <a:cs typeface="Times New Roman" pitchFamily="18" charset="0"/>
                            </a:rPr>
                            <m:t>𝑎</m:t>
                          </m:r>
                        </m:e>
                        <m:sub>
                          <m:r>
                            <a:rPr lang="en-US" altLang="zh-TW" sz="2800" i="1">
                              <a:solidFill>
                                <a:srgbClr val="000000"/>
                              </a:solidFill>
                              <a:latin typeface="Cambria Math" panose="02040503050406030204" pitchFamily="18" charset="0"/>
                              <a:cs typeface="Times New Roman" pitchFamily="18" charset="0"/>
                            </a:rPr>
                            <m:t>𝑘</m:t>
                          </m:r>
                        </m:sub>
                      </m:sSub>
                      <m:r>
                        <a:rPr lang="en-US" altLang="zh-TW" sz="2800" i="1">
                          <a:solidFill>
                            <a:srgbClr val="000000"/>
                          </a:solidFill>
                          <a:latin typeface="Cambria Math" panose="02040503050406030204" pitchFamily="18" charset="0"/>
                          <a:cs typeface="Times New Roman" pitchFamily="18" charset="0"/>
                        </a:rPr>
                        <m:t>=</m:t>
                      </m:r>
                      <m:sSub>
                        <m:sSubPr>
                          <m:ctrlPr>
                            <a:rPr lang="en-US" altLang="zh-TW" sz="2800" i="1">
                              <a:solidFill>
                                <a:srgbClr val="000000"/>
                              </a:solidFill>
                              <a:latin typeface="Cambria Math" panose="02040503050406030204" pitchFamily="18" charset="0"/>
                              <a:cs typeface="Times New Roman" pitchFamily="18" charset="0"/>
                            </a:rPr>
                          </m:ctrlPr>
                        </m:sSubPr>
                        <m:e>
                          <m:r>
                            <a:rPr lang="en-US" altLang="zh-TW" sz="2800" i="1">
                              <a:solidFill>
                                <a:srgbClr val="000000"/>
                              </a:solidFill>
                              <a:latin typeface="Cambria Math" panose="02040503050406030204" pitchFamily="18" charset="0"/>
                              <a:cs typeface="Times New Roman" pitchFamily="18" charset="0"/>
                            </a:rPr>
                            <m:t>𝑎</m:t>
                          </m:r>
                        </m:e>
                        <m:sub>
                          <m:r>
                            <a:rPr lang="en-US" altLang="zh-TW" sz="2800" b="0" i="1" smtClean="0">
                              <a:solidFill>
                                <a:srgbClr val="000000"/>
                              </a:solidFill>
                              <a:latin typeface="Cambria Math" panose="02040503050406030204" pitchFamily="18" charset="0"/>
                              <a:cs typeface="Times New Roman" pitchFamily="18" charset="0"/>
                            </a:rPr>
                            <m:t>−</m:t>
                          </m:r>
                          <m:r>
                            <a:rPr lang="en-US" altLang="zh-TW" sz="2800" i="1">
                              <a:solidFill>
                                <a:srgbClr val="000000"/>
                              </a:solidFill>
                              <a:latin typeface="Cambria Math" panose="02040503050406030204" pitchFamily="18" charset="0"/>
                              <a:cs typeface="Times New Roman" pitchFamily="18" charset="0"/>
                            </a:rPr>
                            <m:t>𝑘</m:t>
                          </m:r>
                        </m:sub>
                      </m:sSub>
                    </m:oMath>
                  </m:oMathPara>
                </a14:m>
                <a:endParaRPr lang="en-US" altLang="zh-TW" sz="2800" dirty="0">
                  <a:solidFill>
                    <a:srgbClr val="000000"/>
                  </a:solidFill>
                  <a:latin typeface="Times New Roman" pitchFamily="18" charset="0"/>
                  <a:cs typeface="Times New Roman" pitchFamily="18" charset="0"/>
                </a:endParaRPr>
              </a:p>
              <a:p>
                <a:pPr marL="0" indent="0">
                  <a:buNone/>
                </a:pPr>
                <a:endParaRPr lang="en-US" altLang="zh-TW" sz="1800" dirty="0">
                  <a:solidFill>
                    <a:srgbClr val="000000"/>
                  </a:solidFill>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r>
                        <a:rPr lang="en-US" altLang="zh-TW" sz="2800" b="0" i="1" smtClean="0">
                          <a:solidFill>
                            <a:srgbClr val="000000"/>
                          </a:solidFill>
                          <a:latin typeface="Cambria Math" panose="02040503050406030204" pitchFamily="18" charset="0"/>
                          <a:cs typeface="Times New Roman" pitchFamily="18" charset="0"/>
                        </a:rPr>
                        <m:t>⇒</m:t>
                      </m:r>
                      <m:sSubSup>
                        <m:sSubSupPr>
                          <m:ctrlPr>
                            <a:rPr lang="en-US" altLang="zh-CN" sz="2800"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800"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𝑎</m:t>
                          </m:r>
                        </m:e>
                        <m:sub>
                          <m:r>
                            <a:rPr lang="en-US" altLang="zh-CN" sz="2800"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zh-CN" sz="2800"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𝑘</m:t>
                          </m:r>
                        </m:sub>
                        <m:sup>
                          <m:r>
                            <a:rPr lang="en-US" altLang="zh-CN" sz="2800"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sup>
                      </m:sSubSup>
                      <m:r>
                        <a:rPr lang="en-US" altLang="zh-TW" sz="2800" i="1">
                          <a:solidFill>
                            <a:srgbClr val="000000"/>
                          </a:solidFill>
                          <a:latin typeface="Cambria Math" panose="02040503050406030204" pitchFamily="18" charset="0"/>
                          <a:cs typeface="Times New Roman" pitchFamily="18" charset="0"/>
                        </a:rPr>
                        <m:t>=</m:t>
                      </m:r>
                      <m:sSub>
                        <m:sSubPr>
                          <m:ctrlPr>
                            <a:rPr lang="en-US" altLang="zh-TW" sz="2800" i="1">
                              <a:solidFill>
                                <a:srgbClr val="000000"/>
                              </a:solidFill>
                              <a:latin typeface="Cambria Math" panose="02040503050406030204" pitchFamily="18" charset="0"/>
                              <a:cs typeface="Times New Roman" pitchFamily="18" charset="0"/>
                            </a:rPr>
                          </m:ctrlPr>
                        </m:sSubPr>
                        <m:e>
                          <m:r>
                            <a:rPr lang="en-US" altLang="zh-TW" sz="2800" i="1">
                              <a:solidFill>
                                <a:srgbClr val="000000"/>
                              </a:solidFill>
                              <a:latin typeface="Cambria Math" panose="02040503050406030204" pitchFamily="18" charset="0"/>
                              <a:cs typeface="Times New Roman" pitchFamily="18" charset="0"/>
                            </a:rPr>
                            <m:t>𝑎</m:t>
                          </m:r>
                        </m:e>
                        <m:sub>
                          <m:r>
                            <a:rPr lang="en-US" altLang="zh-TW" sz="2800" b="0" i="1" smtClean="0">
                              <a:solidFill>
                                <a:srgbClr val="000000"/>
                              </a:solidFill>
                              <a:latin typeface="Cambria Math" panose="02040503050406030204" pitchFamily="18" charset="0"/>
                              <a:cs typeface="Times New Roman" pitchFamily="18" charset="0"/>
                            </a:rPr>
                            <m:t>−</m:t>
                          </m:r>
                          <m:r>
                            <a:rPr lang="en-US" altLang="zh-TW" sz="2800" i="1">
                              <a:solidFill>
                                <a:srgbClr val="000000"/>
                              </a:solidFill>
                              <a:latin typeface="Cambria Math" panose="02040503050406030204" pitchFamily="18" charset="0"/>
                              <a:cs typeface="Times New Roman" pitchFamily="18" charset="0"/>
                            </a:rPr>
                            <m:t>𝑘</m:t>
                          </m:r>
                        </m:sub>
                      </m:sSub>
                    </m:oMath>
                  </m:oMathPara>
                </a14:m>
                <a:endParaRPr lang="en-US" altLang="zh-TW" sz="2800" dirty="0">
                  <a:solidFill>
                    <a:srgbClr val="000000"/>
                  </a:solidFill>
                  <a:latin typeface="Times New Roman" pitchFamily="18" charset="0"/>
                  <a:cs typeface="Times New Roman" pitchFamily="18" charset="0"/>
                </a:endParaRPr>
              </a:p>
              <a:p>
                <a:pPr marL="0" indent="0">
                  <a:buNone/>
                </a:pPr>
                <a:endParaRPr lang="en-US" altLang="zh-TW" sz="1800" dirty="0">
                  <a:solidFill>
                    <a:srgbClr val="000000"/>
                  </a:solidFill>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r>
                        <a:rPr lang="en-US" altLang="zh-TW" sz="2800" b="0" i="1" smtClean="0">
                          <a:solidFill>
                            <a:srgbClr val="000000"/>
                          </a:solidFill>
                          <a:latin typeface="Cambria Math" panose="02040503050406030204" pitchFamily="18" charset="0"/>
                          <a:cs typeface="Times New Roman" pitchFamily="18" charset="0"/>
                        </a:rPr>
                        <m:t>⇒</m:t>
                      </m:r>
                      <m:sSubSup>
                        <m:sSubSupPr>
                          <m:ctrlPr>
                            <a:rPr lang="en-US" altLang="zh-CN" sz="2800"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800"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𝑎</m:t>
                          </m:r>
                        </m:e>
                        <m:sub>
                          <m:r>
                            <a:rPr lang="en-US" altLang="zh-CN" sz="2800"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𝑘</m:t>
                          </m:r>
                        </m:sub>
                        <m:sup>
                          <m:r>
                            <a:rPr lang="en-US" altLang="zh-CN" sz="2800"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sup>
                      </m:sSubSup>
                      <m:r>
                        <a:rPr lang="en-US" altLang="zh-TW" sz="2800" i="1">
                          <a:solidFill>
                            <a:srgbClr val="000000"/>
                          </a:solidFill>
                          <a:latin typeface="Cambria Math" panose="02040503050406030204" pitchFamily="18" charset="0"/>
                          <a:cs typeface="Times New Roman" pitchFamily="18" charset="0"/>
                        </a:rPr>
                        <m:t>=</m:t>
                      </m:r>
                      <m:sSub>
                        <m:sSubPr>
                          <m:ctrlPr>
                            <a:rPr lang="en-US" altLang="zh-TW" sz="2800" i="1">
                              <a:solidFill>
                                <a:srgbClr val="000000"/>
                              </a:solidFill>
                              <a:latin typeface="Cambria Math" panose="02040503050406030204" pitchFamily="18" charset="0"/>
                              <a:cs typeface="Times New Roman" pitchFamily="18" charset="0"/>
                            </a:rPr>
                          </m:ctrlPr>
                        </m:sSubPr>
                        <m:e>
                          <m:r>
                            <a:rPr lang="en-US" altLang="zh-TW" sz="2800" i="1">
                              <a:solidFill>
                                <a:srgbClr val="000000"/>
                              </a:solidFill>
                              <a:latin typeface="Cambria Math" panose="02040503050406030204" pitchFamily="18" charset="0"/>
                              <a:cs typeface="Times New Roman" pitchFamily="18" charset="0"/>
                            </a:rPr>
                            <m:t>𝑎</m:t>
                          </m:r>
                        </m:e>
                        <m:sub>
                          <m:r>
                            <a:rPr lang="en-US" altLang="zh-TW" sz="2800" i="1">
                              <a:solidFill>
                                <a:srgbClr val="000000"/>
                              </a:solidFill>
                              <a:latin typeface="Cambria Math" panose="02040503050406030204" pitchFamily="18" charset="0"/>
                              <a:cs typeface="Times New Roman" pitchFamily="18" charset="0"/>
                            </a:rPr>
                            <m:t>𝑘</m:t>
                          </m:r>
                        </m:sub>
                      </m:sSub>
                    </m:oMath>
                  </m:oMathPara>
                </a14:m>
                <a:endParaRPr lang="en-US" altLang="zh-TW" sz="2800" dirty="0">
                  <a:solidFill>
                    <a:srgbClr val="000000"/>
                  </a:solidFill>
                  <a:latin typeface="Times New Roman" pitchFamily="18" charset="0"/>
                  <a:cs typeface="Times New Roman" pitchFamily="18" charset="0"/>
                </a:endParaRPr>
              </a:p>
              <a:p>
                <a:pPr>
                  <a:buFont typeface="Arial" panose="020B0604020202020204" pitchFamily="34" charset="0"/>
                  <a:buChar char="•"/>
                </a:pPr>
                <a:r>
                  <a:rPr lang="en-US" altLang="zh-TW" sz="2800" dirty="0">
                    <a:solidFill>
                      <a:srgbClr val="000000"/>
                    </a:solidFill>
                    <a:latin typeface="Times New Roman" pitchFamily="18" charset="0"/>
                    <a:cs typeface="Times New Roman" pitchFamily="18" charset="0"/>
                  </a:rPr>
                  <a:t>  </a:t>
                </a:r>
                <a14:m>
                  <m:oMath xmlns:m="http://schemas.openxmlformats.org/officeDocument/2006/math">
                    <m:sSub>
                      <m:sSubPr>
                        <m:ctrlPr>
                          <a:rPr lang="en-US" altLang="zh-TW" sz="2800" i="1">
                            <a:solidFill>
                              <a:srgbClr val="000000"/>
                            </a:solidFill>
                            <a:latin typeface="Cambria Math" panose="02040503050406030204" pitchFamily="18" charset="0"/>
                            <a:cs typeface="Times New Roman" pitchFamily="18" charset="0"/>
                          </a:rPr>
                        </m:ctrlPr>
                      </m:sSubPr>
                      <m:e>
                        <m:r>
                          <a:rPr lang="en-US" altLang="zh-TW" sz="2800" i="1">
                            <a:solidFill>
                              <a:srgbClr val="000000"/>
                            </a:solidFill>
                            <a:latin typeface="Cambria Math" panose="02040503050406030204" pitchFamily="18" charset="0"/>
                            <a:cs typeface="Times New Roman" pitchFamily="18" charset="0"/>
                          </a:rPr>
                          <m:t>𝑎</m:t>
                        </m:r>
                      </m:e>
                      <m:sub>
                        <m:r>
                          <a:rPr lang="en-US" altLang="zh-TW" sz="2800" i="1">
                            <a:solidFill>
                              <a:srgbClr val="000000"/>
                            </a:solidFill>
                            <a:latin typeface="Cambria Math" panose="02040503050406030204" pitchFamily="18" charset="0"/>
                            <a:cs typeface="Times New Roman" pitchFamily="18" charset="0"/>
                          </a:rPr>
                          <m:t>𝑘</m:t>
                        </m:r>
                      </m:sub>
                    </m:sSub>
                    <m:r>
                      <a:rPr lang="en-US" altLang="zh-TW" sz="2800" i="1">
                        <a:solidFill>
                          <a:srgbClr val="000000"/>
                        </a:solidFill>
                        <a:latin typeface="Cambria Math" panose="02040503050406030204" pitchFamily="18" charset="0"/>
                        <a:cs typeface="Times New Roman" pitchFamily="18" charset="0"/>
                      </a:rPr>
                      <m:t> </m:t>
                    </m:r>
                  </m:oMath>
                </a14:m>
                <a:r>
                  <a:rPr lang="en-US" altLang="zh-TW" sz="2800" dirty="0">
                    <a:solidFill>
                      <a:srgbClr val="000000"/>
                    </a:solidFill>
                    <a:latin typeface="Times New Roman" pitchFamily="18" charset="0"/>
                    <a:cs typeface="Times New Roman" pitchFamily="18" charset="0"/>
                  </a:rPr>
                  <a:t>is real and even </a:t>
                </a: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a:buFont typeface="Arial" panose="020B0604020202020204" pitchFamily="34" charset="0"/>
                  <a:buChar char="•"/>
                </a:pP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900" dirty="0">
                  <a:solidFill>
                    <a:srgbClr val="000000"/>
                  </a:solidFill>
                  <a:latin typeface="Times New Roman" pitchFamily="18" charset="0"/>
                  <a:cs typeface="Times New Roman" pitchFamily="18" charset="0"/>
                </a:endParaRPr>
              </a:p>
              <a:p>
                <a:pPr marL="0" indent="0">
                  <a:buNone/>
                </a:pPr>
                <a:r>
                  <a:rPr lang="en-US" altLang="zh-CN" sz="2800" i="1" dirty="0">
                    <a:solidFill>
                      <a:schemeClr val="tx1"/>
                    </a:solidFill>
                    <a:latin typeface="Times New Roman" panose="02020603050405020304" pitchFamily="18" charset="0"/>
                    <a:cs typeface="Times New Roman" panose="02020603050405020304" pitchFamily="18" charset="0"/>
                  </a:rPr>
                  <a:t> </a:t>
                </a: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chemeClr val="tx1"/>
                  </a:solidFill>
                  <a:latin typeface="Times New Roman" panose="02020603050405020304" pitchFamily="18" charset="0"/>
                  <a:cs typeface="Times New Roman" panose="02020603050405020304" pitchFamily="18" charset="0"/>
                </a:endParaRPr>
              </a:p>
              <a:p>
                <a:pPr>
                  <a:buFont typeface="Arial" panose="020B0604020202020204" pitchFamily="34" charset="0"/>
                  <a:buChar char="•"/>
                </a:pPr>
                <a:endParaRPr lang="en-US" altLang="zh-TW"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dirty="0">
                  <a:solidFill>
                    <a:srgbClr val="000000"/>
                  </a:solidFill>
                  <a:latin typeface="Times New Roman" pitchFamily="18" charset="0"/>
                  <a:cs typeface="Times New Roman" pitchFamily="18" charset="0"/>
                </a:endParaRPr>
              </a:p>
              <a:p>
                <a:pPr marL="0" indent="0">
                  <a:buNone/>
                </a:pPr>
                <a:endParaRPr lang="en-US" altLang="zh-CN"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kumimoji="0" lang="zh-TW" altLang="en-US" sz="2800" dirty="0">
                  <a:solidFill>
                    <a:srgbClr val="000000"/>
                  </a:solidFill>
                  <a:latin typeface="Times New Roman" pitchFamily="18" charset="0"/>
                  <a:cs typeface="Times New Roman" pitchFamily="18" charset="0"/>
                </a:endParaRPr>
              </a:p>
              <a:p>
                <a:pPr marL="0" indent="0">
                  <a:buNone/>
                </a:pPr>
                <a:endParaRPr lang="en-US" altLang="zh-CN" sz="2800" dirty="0">
                  <a:solidFill>
                    <a:schemeClr val="tx1"/>
                  </a:solidFill>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endParaRPr lang="en-US" altLang="zh-CN"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CN" sz="2800" dirty="0">
                  <a:solidFill>
                    <a:schemeClr val="tx1"/>
                  </a:solidFill>
                  <a:latin typeface="Times New Roman" panose="02020603050405020304" pitchFamily="18" charset="0"/>
                  <a:cs typeface="Times New Roman" panose="02020603050405020304" pitchFamily="18" charset="0"/>
                </a:endParaRPr>
              </a:p>
            </p:txBody>
          </p:sp>
        </mc:Choice>
        <mc:Fallback>
          <p:sp>
            <p:nvSpPr>
              <p:cNvPr id="3" name="内容占位符 2">
                <a:extLst>
                  <a:ext uri="{FF2B5EF4-FFF2-40B4-BE49-F238E27FC236}">
                    <a16:creationId xmlns:a16="http://schemas.microsoft.com/office/drawing/2014/main" id="{4540E06A-412C-CE41-9E57-121FB374F2B8}"/>
                  </a:ext>
                </a:extLst>
              </p:cNvPr>
              <p:cNvSpPr>
                <a:spLocks noGrp="1" noRot="1" noChangeAspect="1" noMove="1" noResize="1" noEditPoints="1" noAdjustHandles="1" noChangeArrowheads="1" noChangeShapeType="1" noTextEdit="1"/>
              </p:cNvSpPr>
              <p:nvPr>
                <p:ph idx="1"/>
              </p:nvPr>
            </p:nvSpPr>
            <p:spPr>
              <a:xfrm>
                <a:off x="437864" y="1079107"/>
                <a:ext cx="11418776" cy="5158205"/>
              </a:xfrm>
              <a:blipFill>
                <a:blip r:embed="rId3"/>
                <a:stretch>
                  <a:fillRect l="-1922" t="-2009"/>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id="{85E636C3-A315-5A44-AEB6-E49847757912}"/>
              </a:ext>
            </a:extLst>
          </p:cNvPr>
          <p:cNvSpPr>
            <a:spLocks noGrp="1"/>
          </p:cNvSpPr>
          <p:nvPr>
            <p:ph type="sldNum" sz="quarter" idx="12"/>
          </p:nvPr>
        </p:nvSpPr>
        <p:spPr/>
        <p:txBody>
          <a:bodyPr/>
          <a:lstStyle/>
          <a:p>
            <a:fld id="{89DB14B3-731A-4352-BC82-B1993596BD11}" type="slidenum">
              <a:rPr lang="zh-CN" altLang="en-US" smtClean="0"/>
              <a:pPr/>
              <a:t>61</a:t>
            </a:fld>
            <a:endParaRPr lang="zh-CN" altLang="en-US" dirty="0"/>
          </a:p>
        </p:txBody>
      </p:sp>
    </p:spTree>
    <p:extLst>
      <p:ext uri="{BB962C8B-B14F-4D97-AF65-F5344CB8AC3E}">
        <p14:creationId xmlns:p14="http://schemas.microsoft.com/office/powerpoint/2010/main" val="2166545522"/>
      </p:ext>
    </p:extLst>
  </p:cSld>
  <p:clrMapOvr>
    <a:masterClrMapping/>
  </p:clrMapOvr>
  <p:transition spd="med">
    <p:cut/>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25C303-6879-D547-8125-F07718E64B38}"/>
              </a:ext>
            </a:extLst>
          </p:cNvPr>
          <p:cNvSpPr>
            <a:spLocks noGrp="1"/>
          </p:cNvSpPr>
          <p:nvPr>
            <p:ph type="title"/>
          </p:nvPr>
        </p:nvSpPr>
        <p:spPr>
          <a:xfrm>
            <a:off x="660400" y="228602"/>
            <a:ext cx="10657633" cy="784225"/>
          </a:xfrm>
        </p:spPr>
        <p:txBody>
          <a:bodyPr/>
          <a:lstStyle/>
          <a:p>
            <a:r>
              <a:rPr lang="en-US" altLang="zh-CN" sz="3200" dirty="0">
                <a:solidFill>
                  <a:schemeClr val="tx1"/>
                </a:solidFill>
                <a:latin typeface="Times New Roman" panose="02020603050405020304" pitchFamily="18" charset="0"/>
                <a:cs typeface="Times New Roman" panose="02020603050405020304" pitchFamily="18" charset="0"/>
              </a:rPr>
              <a:t>Fourier Series Properties</a:t>
            </a:r>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4540E06A-412C-CE41-9E57-121FB374F2B8}"/>
                  </a:ext>
                </a:extLst>
              </p:cNvPr>
              <p:cNvSpPr>
                <a:spLocks noGrp="1"/>
              </p:cNvSpPr>
              <p:nvPr>
                <p:ph idx="1"/>
              </p:nvPr>
            </p:nvSpPr>
            <p:spPr>
              <a:xfrm>
                <a:off x="437864" y="1079107"/>
                <a:ext cx="11418776" cy="5158205"/>
              </a:xfrm>
            </p:spPr>
            <p:txBody>
              <a:bodyPr/>
              <a:lstStyle/>
              <a:p>
                <a:pPr marL="0" indent="0">
                  <a:buNone/>
                </a:pPr>
                <a:r>
                  <a:rPr lang="en-US" altLang="zh-TW" sz="2800" b="1" dirty="0">
                    <a:solidFill>
                      <a:srgbClr val="000000"/>
                    </a:solidFill>
                    <a:latin typeface="Times New Roman" pitchFamily="18" charset="0"/>
                    <a:cs typeface="Times New Roman" pitchFamily="18" charset="0"/>
                  </a:rPr>
                  <a:t>Conjugation</a:t>
                </a:r>
                <a:endParaRPr lang="en-US" altLang="zh-TW" sz="2800" dirty="0">
                  <a:solidFill>
                    <a:srgbClr val="000000"/>
                  </a:solidFill>
                  <a:latin typeface="Times New Roman" pitchFamily="18" charset="0"/>
                  <a:cs typeface="Times New Roman" pitchFamily="18" charset="0"/>
                </a:endParaRPr>
              </a:p>
              <a:p>
                <a:pPr marL="0" indent="0">
                  <a:buNone/>
                </a:pPr>
                <a:r>
                  <a:rPr lang="en-US" altLang="zh-TW" sz="2800" dirty="0">
                    <a:solidFill>
                      <a:srgbClr val="000000"/>
                    </a:solidFill>
                    <a:latin typeface="Times New Roman" pitchFamily="18" charset="0"/>
                    <a:cs typeface="Times New Roman" pitchFamily="18" charset="0"/>
                  </a:rPr>
                  <a:t>Even/Odd property</a:t>
                </a:r>
              </a:p>
              <a:p>
                <a:pPr marL="0" indent="0">
                  <a:buNone/>
                </a:pPr>
                <a14:m>
                  <m:oMathPara xmlns:m="http://schemas.openxmlformats.org/officeDocument/2006/math">
                    <m:oMathParaPr>
                      <m:jc m:val="centerGroup"/>
                    </m:oMathParaPr>
                    <m:oMath xmlns:m="http://schemas.openxmlformats.org/officeDocument/2006/math">
                      <m:r>
                        <a:rPr lang="en-US" altLang="zh-TW" sz="2800" i="1" smtClean="0">
                          <a:solidFill>
                            <a:srgbClr val="000000"/>
                          </a:solidFill>
                          <a:latin typeface="Cambria Math" panose="02040503050406030204" pitchFamily="18" charset="0"/>
                          <a:cs typeface="Times New Roman" pitchFamily="18" charset="0"/>
                        </a:rPr>
                        <m:t>𝑥</m:t>
                      </m:r>
                      <m:d>
                        <m:dPr>
                          <m:ctrlPr>
                            <a:rPr lang="en-US" altLang="zh-TW" sz="2800" i="1">
                              <a:solidFill>
                                <a:srgbClr val="000000"/>
                              </a:solidFill>
                              <a:latin typeface="Cambria Math" panose="02040503050406030204" pitchFamily="18" charset="0"/>
                              <a:cs typeface="Times New Roman" pitchFamily="18" charset="0"/>
                            </a:rPr>
                          </m:ctrlPr>
                        </m:dPr>
                        <m:e>
                          <m:r>
                            <a:rPr lang="en-US" altLang="zh-TW" sz="2800" i="1">
                              <a:solidFill>
                                <a:srgbClr val="000000"/>
                              </a:solidFill>
                              <a:latin typeface="Cambria Math" panose="02040503050406030204" pitchFamily="18" charset="0"/>
                              <a:cs typeface="Times New Roman" pitchFamily="18" charset="0"/>
                            </a:rPr>
                            <m:t>𝑡</m:t>
                          </m:r>
                        </m:e>
                      </m:d>
                      <m:groupChr>
                        <m:groupChrPr>
                          <m:chr m:val="↔"/>
                          <m:vertJc m:val="bot"/>
                          <m:ctrlPr>
                            <a:rPr lang="en-US" altLang="zh-TW" sz="2800" i="1">
                              <a:solidFill>
                                <a:srgbClr val="000000"/>
                              </a:solidFill>
                              <a:latin typeface="Cambria Math" panose="02040503050406030204" pitchFamily="18" charset="0"/>
                              <a:cs typeface="Times New Roman" pitchFamily="18" charset="0"/>
                            </a:rPr>
                          </m:ctrlPr>
                        </m:groupChrPr>
                        <m:e>
                          <m:r>
                            <m:rPr>
                              <m:brk m:alnAt="2"/>
                            </m:rPr>
                            <a:rPr lang="en-US" altLang="zh-TW" sz="2800" i="1">
                              <a:solidFill>
                                <a:srgbClr val="000000"/>
                              </a:solidFill>
                              <a:latin typeface="Cambria Math" panose="02040503050406030204" pitchFamily="18" charset="0"/>
                              <a:cs typeface="Times New Roman" pitchFamily="18" charset="0"/>
                            </a:rPr>
                            <m:t>𝐹</m:t>
                          </m:r>
                          <m:r>
                            <a:rPr lang="en-US" altLang="zh-TW" sz="2800" i="1">
                              <a:solidFill>
                                <a:srgbClr val="000000"/>
                              </a:solidFill>
                              <a:latin typeface="Cambria Math" panose="02040503050406030204" pitchFamily="18" charset="0"/>
                              <a:cs typeface="Times New Roman" pitchFamily="18" charset="0"/>
                            </a:rPr>
                            <m:t>𝑆</m:t>
                          </m:r>
                        </m:e>
                      </m:groupChr>
                      <m:sSub>
                        <m:sSubPr>
                          <m:ctrlPr>
                            <a:rPr lang="en-US" altLang="zh-TW" sz="2800" i="1">
                              <a:solidFill>
                                <a:srgbClr val="000000"/>
                              </a:solidFill>
                              <a:latin typeface="Cambria Math" panose="02040503050406030204" pitchFamily="18" charset="0"/>
                              <a:cs typeface="Times New Roman" pitchFamily="18" charset="0"/>
                            </a:rPr>
                          </m:ctrlPr>
                        </m:sSubPr>
                        <m:e>
                          <m:r>
                            <a:rPr lang="en-US" altLang="zh-TW" sz="2800" i="1">
                              <a:solidFill>
                                <a:srgbClr val="000000"/>
                              </a:solidFill>
                              <a:latin typeface="Cambria Math" panose="02040503050406030204" pitchFamily="18" charset="0"/>
                              <a:cs typeface="Times New Roman" pitchFamily="18" charset="0"/>
                            </a:rPr>
                            <m:t>𝑎</m:t>
                          </m:r>
                        </m:e>
                        <m:sub>
                          <m:r>
                            <a:rPr lang="en-US" altLang="zh-TW" sz="2800" i="1">
                              <a:solidFill>
                                <a:srgbClr val="000000"/>
                              </a:solidFill>
                              <a:latin typeface="Cambria Math" panose="02040503050406030204" pitchFamily="18" charset="0"/>
                              <a:cs typeface="Times New Roman" pitchFamily="18" charset="0"/>
                            </a:rPr>
                            <m:t>𝑘</m:t>
                          </m:r>
                        </m:sub>
                      </m:sSub>
                      <m:r>
                        <a:rPr lang="en-US" altLang="zh-TW" sz="2800" b="0" i="1" smtClean="0">
                          <a:solidFill>
                            <a:srgbClr val="000000"/>
                          </a:solidFill>
                          <a:latin typeface="Cambria Math" panose="02040503050406030204" pitchFamily="18" charset="0"/>
                          <a:cs typeface="Times New Roman" pitchFamily="18" charset="0"/>
                        </a:rPr>
                        <m:t>,</m:t>
                      </m:r>
                      <m:sSup>
                        <m:sSupPr>
                          <m:ctrlPr>
                            <a:rPr lang="en-US" altLang="zh-TW" sz="2800" i="1">
                              <a:solidFill>
                                <a:srgbClr val="000000"/>
                              </a:solidFill>
                              <a:latin typeface="Cambria Math" panose="02040503050406030204" pitchFamily="18" charset="0"/>
                              <a:cs typeface="Times New Roman" pitchFamily="18" charset="0"/>
                            </a:rPr>
                          </m:ctrlPr>
                        </m:sSupPr>
                        <m:e>
                          <m:r>
                            <a:rPr lang="en-US" altLang="zh-TW" sz="2800" i="1">
                              <a:solidFill>
                                <a:srgbClr val="000000"/>
                              </a:solidFill>
                              <a:latin typeface="Cambria Math" panose="02040503050406030204" pitchFamily="18" charset="0"/>
                              <a:cs typeface="Times New Roman" pitchFamily="18" charset="0"/>
                            </a:rPr>
                            <m:t>𝑥</m:t>
                          </m:r>
                        </m:e>
                        <m:sup>
                          <m:r>
                            <a:rPr lang="en-US" altLang="zh-TW" sz="2800" i="1">
                              <a:solidFill>
                                <a:srgbClr val="000000"/>
                              </a:solidFill>
                              <a:latin typeface="Cambria Math" panose="02040503050406030204" pitchFamily="18" charset="0"/>
                              <a:cs typeface="Times New Roman" pitchFamily="18" charset="0"/>
                            </a:rPr>
                            <m:t>∗</m:t>
                          </m:r>
                        </m:sup>
                      </m:sSup>
                      <m:r>
                        <a:rPr lang="en-US" altLang="zh-TW" sz="2800" i="1">
                          <a:solidFill>
                            <a:srgbClr val="000000"/>
                          </a:solidFill>
                          <a:latin typeface="Cambria Math" panose="02040503050406030204" pitchFamily="18" charset="0"/>
                          <a:cs typeface="Times New Roman" pitchFamily="18" charset="0"/>
                        </a:rPr>
                        <m:t>(</m:t>
                      </m:r>
                      <m:r>
                        <a:rPr lang="en-US" altLang="zh-TW" sz="2800" i="1">
                          <a:solidFill>
                            <a:srgbClr val="000000"/>
                          </a:solidFill>
                          <a:latin typeface="Cambria Math" panose="02040503050406030204" pitchFamily="18" charset="0"/>
                          <a:cs typeface="Times New Roman" pitchFamily="18" charset="0"/>
                        </a:rPr>
                        <m:t>𝑡</m:t>
                      </m:r>
                      <m:r>
                        <a:rPr lang="en-US" altLang="zh-TW" sz="2800" i="1">
                          <a:solidFill>
                            <a:srgbClr val="000000"/>
                          </a:solidFill>
                          <a:latin typeface="Cambria Math" panose="02040503050406030204" pitchFamily="18" charset="0"/>
                          <a:cs typeface="Times New Roman" pitchFamily="18" charset="0"/>
                        </a:rPr>
                        <m:t>)</m:t>
                      </m:r>
                      <m:groupChr>
                        <m:groupChrPr>
                          <m:chr m:val="↔"/>
                          <m:vertJc m:val="bot"/>
                          <m:ctrlPr>
                            <a:rPr lang="en-US" altLang="zh-TW" sz="2800" i="1">
                              <a:solidFill>
                                <a:srgbClr val="000000"/>
                              </a:solidFill>
                              <a:latin typeface="Cambria Math" panose="02040503050406030204" pitchFamily="18" charset="0"/>
                              <a:cs typeface="Times New Roman" pitchFamily="18" charset="0"/>
                            </a:rPr>
                          </m:ctrlPr>
                        </m:groupChrPr>
                        <m:e>
                          <m:r>
                            <m:rPr>
                              <m:brk m:alnAt="2"/>
                            </m:rPr>
                            <a:rPr lang="en-US" altLang="zh-TW" sz="2800" i="1">
                              <a:solidFill>
                                <a:srgbClr val="000000"/>
                              </a:solidFill>
                              <a:latin typeface="Cambria Math" panose="02040503050406030204" pitchFamily="18" charset="0"/>
                              <a:cs typeface="Times New Roman" pitchFamily="18" charset="0"/>
                            </a:rPr>
                            <m:t>𝐹</m:t>
                          </m:r>
                          <m:r>
                            <a:rPr lang="en-US" altLang="zh-TW" sz="2800" i="1">
                              <a:solidFill>
                                <a:srgbClr val="000000"/>
                              </a:solidFill>
                              <a:latin typeface="Cambria Math" panose="02040503050406030204" pitchFamily="18" charset="0"/>
                              <a:cs typeface="Times New Roman" pitchFamily="18" charset="0"/>
                            </a:rPr>
                            <m:t>𝑆</m:t>
                          </m:r>
                        </m:e>
                      </m:groupChr>
                      <m:sSubSup>
                        <m:sSubSupPr>
                          <m:ctrlPr>
                            <a:rPr lang="en-US" altLang="zh-CN" sz="2800"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800"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𝑎</m:t>
                          </m:r>
                        </m:e>
                        <m:sub>
                          <m:r>
                            <a:rPr lang="en-US" altLang="zh-CN" sz="2800"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zh-CN" sz="2800"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𝑘</m:t>
                          </m:r>
                        </m:sub>
                        <m:sup>
                          <m:r>
                            <a:rPr lang="en-US" altLang="zh-CN" sz="2800"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sup>
                      </m:sSubSup>
                    </m:oMath>
                  </m:oMathPara>
                </a14:m>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a:buFont typeface="Arial" panose="020B0604020202020204" pitchFamily="34" charset="0"/>
                  <a:buChar char="•"/>
                </a:pPr>
                <a:r>
                  <a:rPr lang="en-US" altLang="zh-TW" sz="2800" dirty="0">
                    <a:solidFill>
                      <a:srgbClr val="000000"/>
                    </a:solidFill>
                    <a:latin typeface="Times New Roman" pitchFamily="18" charset="0"/>
                    <a:cs typeface="Times New Roman" pitchFamily="18" charset="0"/>
                  </a:rPr>
                  <a:t> If </a:t>
                </a:r>
                <a14:m>
                  <m:oMath xmlns:m="http://schemas.openxmlformats.org/officeDocument/2006/math">
                    <m:r>
                      <a:rPr lang="en-US" altLang="zh-TW" sz="2800" i="1" smtClean="0">
                        <a:solidFill>
                          <a:srgbClr val="000000"/>
                        </a:solidFill>
                        <a:latin typeface="Cambria Math" panose="02040503050406030204" pitchFamily="18" charset="0"/>
                        <a:cs typeface="Times New Roman" pitchFamily="18" charset="0"/>
                      </a:rPr>
                      <m:t>𝑥</m:t>
                    </m:r>
                    <m:d>
                      <m:dPr>
                        <m:ctrlPr>
                          <a:rPr lang="en-US" altLang="zh-TW" sz="2800" i="1">
                            <a:solidFill>
                              <a:srgbClr val="000000"/>
                            </a:solidFill>
                            <a:latin typeface="Cambria Math" panose="02040503050406030204" pitchFamily="18" charset="0"/>
                            <a:cs typeface="Times New Roman" pitchFamily="18" charset="0"/>
                          </a:rPr>
                        </m:ctrlPr>
                      </m:dPr>
                      <m:e>
                        <m:r>
                          <a:rPr lang="en-US" altLang="zh-TW" sz="2800" i="1">
                            <a:solidFill>
                              <a:srgbClr val="000000"/>
                            </a:solidFill>
                            <a:latin typeface="Cambria Math" panose="02040503050406030204" pitchFamily="18" charset="0"/>
                            <a:cs typeface="Times New Roman" pitchFamily="18" charset="0"/>
                          </a:rPr>
                          <m:t>𝑡</m:t>
                        </m:r>
                      </m:e>
                    </m:d>
                  </m:oMath>
                </a14:m>
                <a:r>
                  <a:rPr lang="en-US" altLang="zh-TW" sz="2800" dirty="0">
                    <a:solidFill>
                      <a:srgbClr val="000000"/>
                    </a:solidFill>
                    <a:latin typeface="Times New Roman" pitchFamily="18" charset="0"/>
                    <a:cs typeface="Times New Roman" pitchFamily="18" charset="0"/>
                  </a:rPr>
                  <a:t> is real and odd (</a:t>
                </a:r>
                <a14:m>
                  <m:oMath xmlns:m="http://schemas.openxmlformats.org/officeDocument/2006/math">
                    <m:r>
                      <a:rPr lang="en-US" altLang="zh-TW" sz="2800" i="1">
                        <a:solidFill>
                          <a:srgbClr val="000000"/>
                        </a:solidFill>
                        <a:latin typeface="Cambria Math" panose="02040503050406030204" pitchFamily="18" charset="0"/>
                        <a:cs typeface="Times New Roman" pitchFamily="18" charset="0"/>
                      </a:rPr>
                      <m:t>𝑥</m:t>
                    </m:r>
                    <m:d>
                      <m:dPr>
                        <m:ctrlPr>
                          <a:rPr lang="en-US" altLang="zh-TW" sz="2800" i="1">
                            <a:solidFill>
                              <a:srgbClr val="000000"/>
                            </a:solidFill>
                            <a:latin typeface="Cambria Math" panose="02040503050406030204" pitchFamily="18" charset="0"/>
                            <a:cs typeface="Times New Roman" pitchFamily="18" charset="0"/>
                          </a:rPr>
                        </m:ctrlPr>
                      </m:dPr>
                      <m:e>
                        <m:r>
                          <a:rPr lang="en-US" altLang="zh-TW" sz="2800" i="1">
                            <a:solidFill>
                              <a:srgbClr val="000000"/>
                            </a:solidFill>
                            <a:latin typeface="Cambria Math" panose="02040503050406030204" pitchFamily="18" charset="0"/>
                            <a:cs typeface="Times New Roman" pitchFamily="18" charset="0"/>
                          </a:rPr>
                          <m:t>𝑡</m:t>
                        </m:r>
                      </m:e>
                    </m:d>
                    <m:r>
                      <a:rPr lang="en-US" altLang="zh-TW" sz="2800" i="1">
                        <a:solidFill>
                          <a:srgbClr val="000000"/>
                        </a:solidFill>
                        <a:latin typeface="Cambria Math" panose="02040503050406030204" pitchFamily="18" charset="0"/>
                        <a:cs typeface="Times New Roman" pitchFamily="18" charset="0"/>
                      </a:rPr>
                      <m:t>=</m:t>
                    </m:r>
                    <m:sSup>
                      <m:sSupPr>
                        <m:ctrlPr>
                          <a:rPr lang="en-US" altLang="zh-TW" sz="2800" i="1">
                            <a:solidFill>
                              <a:srgbClr val="000000"/>
                            </a:solidFill>
                            <a:latin typeface="Cambria Math" panose="02040503050406030204" pitchFamily="18" charset="0"/>
                            <a:cs typeface="Times New Roman" pitchFamily="18" charset="0"/>
                          </a:rPr>
                        </m:ctrlPr>
                      </m:sSupPr>
                      <m:e>
                        <m:r>
                          <a:rPr lang="en-US" altLang="zh-TW" sz="2800" i="1">
                            <a:solidFill>
                              <a:srgbClr val="000000"/>
                            </a:solidFill>
                            <a:latin typeface="Cambria Math" panose="02040503050406030204" pitchFamily="18" charset="0"/>
                            <a:cs typeface="Times New Roman" pitchFamily="18" charset="0"/>
                          </a:rPr>
                          <m:t>𝑥</m:t>
                        </m:r>
                      </m:e>
                      <m:sup>
                        <m:r>
                          <a:rPr lang="en-US" altLang="zh-TW" sz="2800" i="1">
                            <a:solidFill>
                              <a:srgbClr val="000000"/>
                            </a:solidFill>
                            <a:latin typeface="Cambria Math" panose="02040503050406030204" pitchFamily="18" charset="0"/>
                            <a:cs typeface="Times New Roman" pitchFamily="18" charset="0"/>
                          </a:rPr>
                          <m:t>∗</m:t>
                        </m:r>
                      </m:sup>
                    </m:sSup>
                    <m:d>
                      <m:dPr>
                        <m:ctrlPr>
                          <a:rPr lang="en-US" altLang="zh-TW" sz="2800" i="1">
                            <a:solidFill>
                              <a:srgbClr val="000000"/>
                            </a:solidFill>
                            <a:latin typeface="Cambria Math" panose="02040503050406030204" pitchFamily="18" charset="0"/>
                            <a:cs typeface="Times New Roman" pitchFamily="18" charset="0"/>
                          </a:rPr>
                        </m:ctrlPr>
                      </m:dPr>
                      <m:e>
                        <m:r>
                          <a:rPr lang="en-US" altLang="zh-TW" sz="2800" i="1">
                            <a:solidFill>
                              <a:srgbClr val="000000"/>
                            </a:solidFill>
                            <a:latin typeface="Cambria Math" panose="02040503050406030204" pitchFamily="18" charset="0"/>
                            <a:cs typeface="Times New Roman" pitchFamily="18" charset="0"/>
                          </a:rPr>
                          <m:t>𝑡</m:t>
                        </m:r>
                      </m:e>
                    </m:d>
                    <m:r>
                      <a:rPr lang="en-US" altLang="zh-TW" sz="2800" b="0" i="1" smtClean="0">
                        <a:solidFill>
                          <a:srgbClr val="000000"/>
                        </a:solidFill>
                        <a:latin typeface="Cambria Math" panose="02040503050406030204" pitchFamily="18" charset="0"/>
                        <a:cs typeface="Times New Roman" pitchFamily="18" charset="0"/>
                      </a:rPr>
                      <m:t>,</m:t>
                    </m:r>
                    <m:r>
                      <a:rPr lang="en-US" altLang="zh-TW" sz="2800" i="1">
                        <a:solidFill>
                          <a:srgbClr val="000000"/>
                        </a:solidFill>
                        <a:latin typeface="Cambria Math" panose="02040503050406030204" pitchFamily="18" charset="0"/>
                        <a:cs typeface="Times New Roman" pitchFamily="18" charset="0"/>
                      </a:rPr>
                      <m:t>𝑥</m:t>
                    </m:r>
                    <m:d>
                      <m:dPr>
                        <m:ctrlPr>
                          <a:rPr lang="en-US" altLang="zh-TW" sz="2800" i="1">
                            <a:solidFill>
                              <a:srgbClr val="000000"/>
                            </a:solidFill>
                            <a:latin typeface="Cambria Math" panose="02040503050406030204" pitchFamily="18" charset="0"/>
                            <a:cs typeface="Times New Roman" pitchFamily="18" charset="0"/>
                          </a:rPr>
                        </m:ctrlPr>
                      </m:dPr>
                      <m:e>
                        <m:r>
                          <a:rPr lang="en-US" altLang="zh-TW" sz="2800" i="1">
                            <a:solidFill>
                              <a:srgbClr val="000000"/>
                            </a:solidFill>
                            <a:latin typeface="Cambria Math" panose="02040503050406030204" pitchFamily="18" charset="0"/>
                            <a:cs typeface="Times New Roman" pitchFamily="18" charset="0"/>
                          </a:rPr>
                          <m:t>𝑡</m:t>
                        </m:r>
                      </m:e>
                    </m:d>
                    <m:r>
                      <a:rPr lang="en-US" altLang="zh-TW" sz="2800" i="1">
                        <a:solidFill>
                          <a:srgbClr val="000000"/>
                        </a:solidFill>
                        <a:latin typeface="Cambria Math" panose="02040503050406030204" pitchFamily="18" charset="0"/>
                        <a:cs typeface="Times New Roman" pitchFamily="18" charset="0"/>
                      </a:rPr>
                      <m:t>=</m:t>
                    </m:r>
                    <m:r>
                      <a:rPr lang="en-US" altLang="zh-TW" sz="2800" b="0" i="1" smtClean="0">
                        <a:solidFill>
                          <a:srgbClr val="000000"/>
                        </a:solidFill>
                        <a:latin typeface="Cambria Math" panose="02040503050406030204" pitchFamily="18" charset="0"/>
                        <a:cs typeface="Times New Roman" pitchFamily="18" charset="0"/>
                      </a:rPr>
                      <m:t>−</m:t>
                    </m:r>
                    <m:r>
                      <a:rPr lang="en-US" altLang="zh-TW" sz="2800" b="0" i="1" smtClean="0">
                        <a:solidFill>
                          <a:srgbClr val="000000"/>
                        </a:solidFill>
                        <a:latin typeface="Cambria Math" panose="02040503050406030204" pitchFamily="18" charset="0"/>
                        <a:cs typeface="Times New Roman" pitchFamily="18" charset="0"/>
                      </a:rPr>
                      <m:t>𝑥</m:t>
                    </m:r>
                    <m:d>
                      <m:dPr>
                        <m:ctrlPr>
                          <a:rPr lang="en-US" altLang="zh-TW" sz="2800" i="1">
                            <a:solidFill>
                              <a:srgbClr val="000000"/>
                            </a:solidFill>
                            <a:latin typeface="Cambria Math" panose="02040503050406030204" pitchFamily="18" charset="0"/>
                            <a:cs typeface="Times New Roman" pitchFamily="18" charset="0"/>
                          </a:rPr>
                        </m:ctrlPr>
                      </m:dPr>
                      <m:e>
                        <m:r>
                          <a:rPr lang="en-US" altLang="zh-TW" sz="2800" b="0" i="1" smtClean="0">
                            <a:solidFill>
                              <a:srgbClr val="000000"/>
                            </a:solidFill>
                            <a:latin typeface="Cambria Math" panose="02040503050406030204" pitchFamily="18" charset="0"/>
                            <a:cs typeface="Times New Roman" pitchFamily="18" charset="0"/>
                          </a:rPr>
                          <m:t>−</m:t>
                        </m:r>
                        <m:r>
                          <a:rPr lang="en-US" altLang="zh-TW" sz="2800" i="1">
                            <a:solidFill>
                              <a:srgbClr val="000000"/>
                            </a:solidFill>
                            <a:latin typeface="Cambria Math" panose="02040503050406030204" pitchFamily="18" charset="0"/>
                            <a:cs typeface="Times New Roman" pitchFamily="18" charset="0"/>
                          </a:rPr>
                          <m:t>𝑡</m:t>
                        </m:r>
                      </m:e>
                    </m:d>
                  </m:oMath>
                </a14:m>
                <a:r>
                  <a:rPr lang="en-US" altLang="zh-TW" sz="2800" dirty="0">
                    <a:solidFill>
                      <a:srgbClr val="000000"/>
                    </a:solidFill>
                    <a:latin typeface="Times New Roman" pitchFamily="18" charset="0"/>
                    <a:cs typeface="Times New Roman" pitchFamily="18" charset="0"/>
                  </a:rPr>
                  <a:t>): </a:t>
                </a:r>
              </a:p>
              <a:p>
                <a:pPr marL="0" indent="0">
                  <a:buNone/>
                </a:pPr>
                <a14:m>
                  <m:oMathPara xmlns:m="http://schemas.openxmlformats.org/officeDocument/2006/math">
                    <m:oMathParaPr>
                      <m:jc m:val="centerGroup"/>
                    </m:oMathParaPr>
                    <m:oMath xmlns:m="http://schemas.openxmlformats.org/officeDocument/2006/math">
                      <m:sSub>
                        <m:sSubPr>
                          <m:ctrlPr>
                            <a:rPr lang="en-US" altLang="zh-TW" sz="2800" i="1" smtClean="0">
                              <a:solidFill>
                                <a:srgbClr val="000000"/>
                              </a:solidFill>
                              <a:latin typeface="Cambria Math" panose="02040503050406030204" pitchFamily="18" charset="0"/>
                              <a:cs typeface="Times New Roman" pitchFamily="18" charset="0"/>
                            </a:rPr>
                          </m:ctrlPr>
                        </m:sSubPr>
                        <m:e>
                          <m:r>
                            <a:rPr lang="en-US" altLang="zh-TW" sz="2800" i="1">
                              <a:solidFill>
                                <a:srgbClr val="000000"/>
                              </a:solidFill>
                              <a:latin typeface="Cambria Math" panose="02040503050406030204" pitchFamily="18" charset="0"/>
                              <a:cs typeface="Times New Roman" pitchFamily="18" charset="0"/>
                            </a:rPr>
                            <m:t>𝑎</m:t>
                          </m:r>
                        </m:e>
                        <m:sub>
                          <m:r>
                            <a:rPr lang="en-US" altLang="zh-TW" sz="2800" i="1">
                              <a:solidFill>
                                <a:srgbClr val="000000"/>
                              </a:solidFill>
                              <a:latin typeface="Cambria Math" panose="02040503050406030204" pitchFamily="18" charset="0"/>
                              <a:cs typeface="Times New Roman" pitchFamily="18" charset="0"/>
                            </a:rPr>
                            <m:t>𝑘</m:t>
                          </m:r>
                        </m:sub>
                      </m:sSub>
                      <m:r>
                        <a:rPr lang="en-US" altLang="zh-TW" sz="2800" b="0" i="1" smtClean="0">
                          <a:solidFill>
                            <a:srgbClr val="000000"/>
                          </a:solidFill>
                          <a:latin typeface="Cambria Math" panose="02040503050406030204" pitchFamily="18" charset="0"/>
                          <a:cs typeface="Times New Roman" pitchFamily="18" charset="0"/>
                        </a:rPr>
                        <m:t>=</m:t>
                      </m:r>
                      <m:sSubSup>
                        <m:sSubSupPr>
                          <m:ctrlPr>
                            <a:rPr lang="en-US" altLang="zh-CN" sz="2800"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800"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𝑎</m:t>
                          </m:r>
                        </m:e>
                        <m:sub>
                          <m:r>
                            <a:rPr lang="en-US" altLang="zh-CN" sz="2800"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zh-CN" sz="2800"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𝑘</m:t>
                          </m:r>
                        </m:sub>
                        <m:sup>
                          <m:r>
                            <a:rPr lang="en-US" altLang="zh-CN" sz="2800"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sup>
                      </m:sSubSup>
                      <m:r>
                        <a:rPr lang="en-US" altLang="zh-CN" sz="2800" b="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TW" sz="2800" i="1">
                              <a:solidFill>
                                <a:srgbClr val="000000"/>
                              </a:solidFill>
                              <a:latin typeface="Cambria Math" panose="02040503050406030204" pitchFamily="18" charset="0"/>
                              <a:cs typeface="Times New Roman" pitchFamily="18" charset="0"/>
                            </a:rPr>
                          </m:ctrlPr>
                        </m:sSubPr>
                        <m:e>
                          <m:r>
                            <a:rPr lang="en-US" altLang="zh-TW" sz="2800" i="1">
                              <a:solidFill>
                                <a:srgbClr val="000000"/>
                              </a:solidFill>
                              <a:latin typeface="Cambria Math" panose="02040503050406030204" pitchFamily="18" charset="0"/>
                              <a:cs typeface="Times New Roman" pitchFamily="18" charset="0"/>
                            </a:rPr>
                            <m:t>𝑎</m:t>
                          </m:r>
                        </m:e>
                        <m:sub>
                          <m:r>
                            <a:rPr lang="en-US" altLang="zh-TW" sz="2800" i="1">
                              <a:solidFill>
                                <a:srgbClr val="000000"/>
                              </a:solidFill>
                              <a:latin typeface="Cambria Math" panose="02040503050406030204" pitchFamily="18" charset="0"/>
                              <a:cs typeface="Times New Roman" pitchFamily="18" charset="0"/>
                            </a:rPr>
                            <m:t>𝑘</m:t>
                          </m:r>
                        </m:sub>
                      </m:sSub>
                      <m:r>
                        <a:rPr lang="en-US" altLang="zh-TW" sz="2800" i="1">
                          <a:solidFill>
                            <a:srgbClr val="000000"/>
                          </a:solidFill>
                          <a:latin typeface="Cambria Math" panose="02040503050406030204" pitchFamily="18" charset="0"/>
                          <a:cs typeface="Times New Roman" pitchFamily="18" charset="0"/>
                        </a:rPr>
                        <m:t>=</m:t>
                      </m:r>
                      <m:sSub>
                        <m:sSubPr>
                          <m:ctrlPr>
                            <a:rPr lang="en-US" altLang="zh-TW" sz="2800" i="1">
                              <a:solidFill>
                                <a:srgbClr val="000000"/>
                              </a:solidFill>
                              <a:latin typeface="Cambria Math" panose="02040503050406030204" pitchFamily="18" charset="0"/>
                              <a:cs typeface="Times New Roman" pitchFamily="18" charset="0"/>
                            </a:rPr>
                          </m:ctrlPr>
                        </m:sSubPr>
                        <m:e>
                          <m:r>
                            <a:rPr lang="en-US" altLang="zh-TW" sz="2800" b="0" i="1" smtClean="0">
                              <a:solidFill>
                                <a:srgbClr val="000000"/>
                              </a:solidFill>
                              <a:latin typeface="Cambria Math" panose="02040503050406030204" pitchFamily="18" charset="0"/>
                              <a:cs typeface="Times New Roman" pitchFamily="18" charset="0"/>
                            </a:rPr>
                            <m:t>−</m:t>
                          </m:r>
                          <m:r>
                            <a:rPr lang="en-US" altLang="zh-TW" sz="2800" i="1">
                              <a:solidFill>
                                <a:srgbClr val="000000"/>
                              </a:solidFill>
                              <a:latin typeface="Cambria Math" panose="02040503050406030204" pitchFamily="18" charset="0"/>
                              <a:cs typeface="Times New Roman" pitchFamily="18" charset="0"/>
                            </a:rPr>
                            <m:t>𝑎</m:t>
                          </m:r>
                        </m:e>
                        <m:sub>
                          <m:r>
                            <a:rPr lang="en-US" altLang="zh-TW" sz="2800" b="0" i="1" smtClean="0">
                              <a:solidFill>
                                <a:srgbClr val="000000"/>
                              </a:solidFill>
                              <a:latin typeface="Cambria Math" panose="02040503050406030204" pitchFamily="18" charset="0"/>
                              <a:cs typeface="Times New Roman" pitchFamily="18" charset="0"/>
                            </a:rPr>
                            <m:t>−</m:t>
                          </m:r>
                          <m:r>
                            <a:rPr lang="en-US" altLang="zh-TW" sz="2800" i="1">
                              <a:solidFill>
                                <a:srgbClr val="000000"/>
                              </a:solidFill>
                              <a:latin typeface="Cambria Math" panose="02040503050406030204" pitchFamily="18" charset="0"/>
                              <a:cs typeface="Times New Roman" pitchFamily="18" charset="0"/>
                            </a:rPr>
                            <m:t>𝑘</m:t>
                          </m:r>
                        </m:sub>
                      </m:sSub>
                    </m:oMath>
                  </m:oMathPara>
                </a14:m>
                <a:endParaRPr lang="en-US" altLang="zh-TW" sz="2800" dirty="0">
                  <a:solidFill>
                    <a:srgbClr val="000000"/>
                  </a:solidFill>
                  <a:latin typeface="Times New Roman" pitchFamily="18" charset="0"/>
                  <a:cs typeface="Times New Roman" pitchFamily="18" charset="0"/>
                </a:endParaRPr>
              </a:p>
              <a:p>
                <a:pPr marL="0" indent="0">
                  <a:buNone/>
                </a:pPr>
                <a:endParaRPr lang="en-US" altLang="zh-TW" sz="1800" dirty="0">
                  <a:solidFill>
                    <a:srgbClr val="000000"/>
                  </a:solidFill>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r>
                        <a:rPr lang="en-US" altLang="zh-TW" sz="2800" b="0" i="1" smtClean="0">
                          <a:solidFill>
                            <a:srgbClr val="000000"/>
                          </a:solidFill>
                          <a:latin typeface="Cambria Math" panose="02040503050406030204" pitchFamily="18" charset="0"/>
                          <a:cs typeface="Times New Roman" pitchFamily="18" charset="0"/>
                        </a:rPr>
                        <m:t>⇒</m:t>
                      </m:r>
                      <m:sSubSup>
                        <m:sSubSupPr>
                          <m:ctrlPr>
                            <a:rPr lang="en-US" altLang="zh-CN" sz="2800"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800"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𝑎</m:t>
                          </m:r>
                        </m:e>
                        <m:sub>
                          <m:r>
                            <a:rPr lang="en-US" altLang="zh-CN" sz="2800"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zh-CN" sz="2800"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𝑘</m:t>
                          </m:r>
                        </m:sub>
                        <m:sup>
                          <m:r>
                            <a:rPr lang="en-US" altLang="zh-CN" sz="2800"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sup>
                      </m:sSubSup>
                      <m:r>
                        <a:rPr lang="en-US" altLang="zh-TW" sz="2800" i="1">
                          <a:solidFill>
                            <a:srgbClr val="000000"/>
                          </a:solidFill>
                          <a:latin typeface="Cambria Math" panose="02040503050406030204" pitchFamily="18" charset="0"/>
                          <a:cs typeface="Times New Roman" pitchFamily="18" charset="0"/>
                        </a:rPr>
                        <m:t>=</m:t>
                      </m:r>
                      <m:sSub>
                        <m:sSubPr>
                          <m:ctrlPr>
                            <a:rPr lang="en-US" altLang="zh-TW" sz="2800" i="1">
                              <a:solidFill>
                                <a:srgbClr val="000000"/>
                              </a:solidFill>
                              <a:latin typeface="Cambria Math" panose="02040503050406030204" pitchFamily="18" charset="0"/>
                              <a:cs typeface="Times New Roman" pitchFamily="18" charset="0"/>
                            </a:rPr>
                          </m:ctrlPr>
                        </m:sSubPr>
                        <m:e>
                          <m:r>
                            <a:rPr lang="en-US" altLang="zh-TW" sz="2800" b="0" i="1" smtClean="0">
                              <a:solidFill>
                                <a:srgbClr val="000000"/>
                              </a:solidFill>
                              <a:latin typeface="Cambria Math" panose="02040503050406030204" pitchFamily="18" charset="0"/>
                              <a:cs typeface="Times New Roman" pitchFamily="18" charset="0"/>
                            </a:rPr>
                            <m:t>−</m:t>
                          </m:r>
                          <m:r>
                            <a:rPr lang="en-US" altLang="zh-TW" sz="2800" i="1">
                              <a:solidFill>
                                <a:srgbClr val="000000"/>
                              </a:solidFill>
                              <a:latin typeface="Cambria Math" panose="02040503050406030204" pitchFamily="18" charset="0"/>
                              <a:cs typeface="Times New Roman" pitchFamily="18" charset="0"/>
                            </a:rPr>
                            <m:t>𝑎</m:t>
                          </m:r>
                        </m:e>
                        <m:sub>
                          <m:r>
                            <a:rPr lang="en-US" altLang="zh-TW" sz="2800" b="0" i="1" smtClean="0">
                              <a:solidFill>
                                <a:srgbClr val="000000"/>
                              </a:solidFill>
                              <a:latin typeface="Cambria Math" panose="02040503050406030204" pitchFamily="18" charset="0"/>
                              <a:cs typeface="Times New Roman" pitchFamily="18" charset="0"/>
                            </a:rPr>
                            <m:t>−</m:t>
                          </m:r>
                          <m:r>
                            <a:rPr lang="en-US" altLang="zh-TW" sz="2800" i="1">
                              <a:solidFill>
                                <a:srgbClr val="000000"/>
                              </a:solidFill>
                              <a:latin typeface="Cambria Math" panose="02040503050406030204" pitchFamily="18" charset="0"/>
                              <a:cs typeface="Times New Roman" pitchFamily="18" charset="0"/>
                            </a:rPr>
                            <m:t>𝑘</m:t>
                          </m:r>
                        </m:sub>
                      </m:sSub>
                    </m:oMath>
                  </m:oMathPara>
                </a14:m>
                <a:endParaRPr lang="en-US" altLang="zh-TW" sz="2800" dirty="0">
                  <a:solidFill>
                    <a:srgbClr val="000000"/>
                  </a:solidFill>
                  <a:latin typeface="Times New Roman" pitchFamily="18" charset="0"/>
                  <a:cs typeface="Times New Roman" pitchFamily="18" charset="0"/>
                </a:endParaRPr>
              </a:p>
              <a:p>
                <a:pPr marL="0" indent="0">
                  <a:buNone/>
                </a:pPr>
                <a:endParaRPr lang="en-US" altLang="zh-TW" sz="1800" dirty="0">
                  <a:solidFill>
                    <a:srgbClr val="000000"/>
                  </a:solidFill>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r>
                        <a:rPr lang="en-US" altLang="zh-TW" sz="2800" b="0" i="1" smtClean="0">
                          <a:solidFill>
                            <a:srgbClr val="000000"/>
                          </a:solidFill>
                          <a:latin typeface="Cambria Math" panose="02040503050406030204" pitchFamily="18" charset="0"/>
                          <a:cs typeface="Times New Roman" pitchFamily="18" charset="0"/>
                        </a:rPr>
                        <m:t>⇒</m:t>
                      </m:r>
                      <m:sSubSup>
                        <m:sSubSupPr>
                          <m:ctrlPr>
                            <a:rPr lang="en-US" altLang="zh-CN" sz="2800"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800"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𝑎</m:t>
                          </m:r>
                        </m:e>
                        <m:sub>
                          <m:r>
                            <a:rPr lang="en-US" altLang="zh-CN" sz="2800"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𝑘</m:t>
                          </m:r>
                        </m:sub>
                        <m:sup>
                          <m:r>
                            <a:rPr lang="en-US" altLang="zh-CN" sz="2800"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sup>
                      </m:sSubSup>
                      <m:r>
                        <a:rPr lang="en-US" altLang="zh-TW" sz="2800" i="1">
                          <a:solidFill>
                            <a:srgbClr val="000000"/>
                          </a:solidFill>
                          <a:latin typeface="Cambria Math" panose="02040503050406030204" pitchFamily="18" charset="0"/>
                          <a:cs typeface="Times New Roman" pitchFamily="18" charset="0"/>
                        </a:rPr>
                        <m:t>=</m:t>
                      </m:r>
                      <m:sSub>
                        <m:sSubPr>
                          <m:ctrlPr>
                            <a:rPr lang="en-US" altLang="zh-TW" sz="2800" i="1">
                              <a:solidFill>
                                <a:srgbClr val="000000"/>
                              </a:solidFill>
                              <a:latin typeface="Cambria Math" panose="02040503050406030204" pitchFamily="18" charset="0"/>
                              <a:cs typeface="Times New Roman" pitchFamily="18" charset="0"/>
                            </a:rPr>
                          </m:ctrlPr>
                        </m:sSubPr>
                        <m:e>
                          <m:r>
                            <a:rPr lang="en-US" altLang="zh-TW" sz="2800" b="0" i="1" smtClean="0">
                              <a:solidFill>
                                <a:srgbClr val="000000"/>
                              </a:solidFill>
                              <a:latin typeface="Cambria Math" panose="02040503050406030204" pitchFamily="18" charset="0"/>
                              <a:cs typeface="Times New Roman" pitchFamily="18" charset="0"/>
                            </a:rPr>
                            <m:t>−</m:t>
                          </m:r>
                          <m:r>
                            <a:rPr lang="en-US" altLang="zh-TW" sz="2800" i="1">
                              <a:solidFill>
                                <a:srgbClr val="000000"/>
                              </a:solidFill>
                              <a:latin typeface="Cambria Math" panose="02040503050406030204" pitchFamily="18" charset="0"/>
                              <a:cs typeface="Times New Roman" pitchFamily="18" charset="0"/>
                            </a:rPr>
                            <m:t>𝑎</m:t>
                          </m:r>
                        </m:e>
                        <m:sub>
                          <m:r>
                            <a:rPr lang="en-US" altLang="zh-TW" sz="2800" i="1">
                              <a:solidFill>
                                <a:srgbClr val="000000"/>
                              </a:solidFill>
                              <a:latin typeface="Cambria Math" panose="02040503050406030204" pitchFamily="18" charset="0"/>
                              <a:cs typeface="Times New Roman" pitchFamily="18" charset="0"/>
                            </a:rPr>
                            <m:t>𝑘</m:t>
                          </m:r>
                        </m:sub>
                      </m:sSub>
                    </m:oMath>
                  </m:oMathPara>
                </a14:m>
                <a:endParaRPr lang="en-US" altLang="zh-TW" sz="2800" dirty="0">
                  <a:solidFill>
                    <a:srgbClr val="000000"/>
                  </a:solidFill>
                  <a:latin typeface="Times New Roman" pitchFamily="18" charset="0"/>
                  <a:cs typeface="Times New Roman" pitchFamily="18" charset="0"/>
                </a:endParaRPr>
              </a:p>
              <a:p>
                <a:pPr>
                  <a:buFont typeface="Arial" panose="020B0604020202020204" pitchFamily="34" charset="0"/>
                  <a:buChar char="•"/>
                </a:pPr>
                <a:r>
                  <a:rPr lang="en-US" altLang="zh-TW" sz="2800" dirty="0">
                    <a:solidFill>
                      <a:srgbClr val="000000"/>
                    </a:solidFill>
                    <a:latin typeface="Times New Roman" pitchFamily="18" charset="0"/>
                    <a:cs typeface="Times New Roman" pitchFamily="18" charset="0"/>
                  </a:rPr>
                  <a:t>  </a:t>
                </a:r>
                <a14:m>
                  <m:oMath xmlns:m="http://schemas.openxmlformats.org/officeDocument/2006/math">
                    <m:sSub>
                      <m:sSubPr>
                        <m:ctrlPr>
                          <a:rPr lang="en-US" altLang="zh-TW" sz="2800" i="1">
                            <a:solidFill>
                              <a:srgbClr val="000000"/>
                            </a:solidFill>
                            <a:latin typeface="Cambria Math" panose="02040503050406030204" pitchFamily="18" charset="0"/>
                            <a:cs typeface="Times New Roman" pitchFamily="18" charset="0"/>
                          </a:rPr>
                        </m:ctrlPr>
                      </m:sSubPr>
                      <m:e>
                        <m:r>
                          <a:rPr lang="en-US" altLang="zh-TW" sz="2800" i="1">
                            <a:solidFill>
                              <a:srgbClr val="000000"/>
                            </a:solidFill>
                            <a:latin typeface="Cambria Math" panose="02040503050406030204" pitchFamily="18" charset="0"/>
                            <a:cs typeface="Times New Roman" pitchFamily="18" charset="0"/>
                          </a:rPr>
                          <m:t>𝑎</m:t>
                        </m:r>
                      </m:e>
                      <m:sub>
                        <m:r>
                          <a:rPr lang="en-US" altLang="zh-TW" sz="2800" i="1">
                            <a:solidFill>
                              <a:srgbClr val="000000"/>
                            </a:solidFill>
                            <a:latin typeface="Cambria Math" panose="02040503050406030204" pitchFamily="18" charset="0"/>
                            <a:cs typeface="Times New Roman" pitchFamily="18" charset="0"/>
                          </a:rPr>
                          <m:t>𝑘</m:t>
                        </m:r>
                      </m:sub>
                    </m:sSub>
                    <m:r>
                      <a:rPr lang="en-US" altLang="zh-TW" sz="2800" i="1">
                        <a:solidFill>
                          <a:srgbClr val="000000"/>
                        </a:solidFill>
                        <a:latin typeface="Cambria Math" panose="02040503050406030204" pitchFamily="18" charset="0"/>
                        <a:cs typeface="Times New Roman" pitchFamily="18" charset="0"/>
                      </a:rPr>
                      <m:t> </m:t>
                    </m:r>
                  </m:oMath>
                </a14:m>
                <a:r>
                  <a:rPr lang="en-US" altLang="zh-TW" sz="2800" dirty="0">
                    <a:solidFill>
                      <a:srgbClr val="000000"/>
                    </a:solidFill>
                    <a:latin typeface="Times New Roman" pitchFamily="18" charset="0"/>
                    <a:cs typeface="Times New Roman" pitchFamily="18" charset="0"/>
                  </a:rPr>
                  <a:t>is imaginary and odd</a:t>
                </a:r>
                <a:r>
                  <a:rPr lang="zh-CN" altLang="en-US" dirty="0"/>
                  <a:t>虚构的</a:t>
                </a:r>
                <a:r>
                  <a:rPr lang="en-US" altLang="zh-CN" dirty="0"/>
                  <a:t>,</a:t>
                </a:r>
                <a:r>
                  <a:rPr lang="zh-CN" altLang="en-US" dirty="0"/>
                  <a:t>奇数的</a:t>
                </a: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a:buFont typeface="Arial" panose="020B0604020202020204" pitchFamily="34" charset="0"/>
                  <a:buChar char="•"/>
                </a:pP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900" dirty="0">
                  <a:solidFill>
                    <a:srgbClr val="000000"/>
                  </a:solidFill>
                  <a:latin typeface="Times New Roman" pitchFamily="18" charset="0"/>
                  <a:cs typeface="Times New Roman" pitchFamily="18" charset="0"/>
                </a:endParaRPr>
              </a:p>
              <a:p>
                <a:pPr marL="0" indent="0">
                  <a:buNone/>
                </a:pPr>
                <a:r>
                  <a:rPr lang="en-US" altLang="zh-CN" sz="2800" i="1" dirty="0">
                    <a:solidFill>
                      <a:schemeClr val="tx1"/>
                    </a:solidFill>
                    <a:latin typeface="Times New Roman" panose="02020603050405020304" pitchFamily="18" charset="0"/>
                    <a:cs typeface="Times New Roman" panose="02020603050405020304" pitchFamily="18" charset="0"/>
                  </a:rPr>
                  <a:t> </a:t>
                </a: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chemeClr val="tx1"/>
                  </a:solidFill>
                  <a:latin typeface="Times New Roman" panose="02020603050405020304" pitchFamily="18" charset="0"/>
                  <a:cs typeface="Times New Roman" panose="02020603050405020304" pitchFamily="18" charset="0"/>
                </a:endParaRPr>
              </a:p>
              <a:p>
                <a:pPr>
                  <a:buFont typeface="Arial" panose="020B0604020202020204" pitchFamily="34" charset="0"/>
                  <a:buChar char="•"/>
                </a:pPr>
                <a:endParaRPr lang="en-US" altLang="zh-TW"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dirty="0">
                  <a:solidFill>
                    <a:srgbClr val="000000"/>
                  </a:solidFill>
                  <a:latin typeface="Times New Roman" pitchFamily="18" charset="0"/>
                  <a:cs typeface="Times New Roman" pitchFamily="18" charset="0"/>
                </a:endParaRPr>
              </a:p>
              <a:p>
                <a:pPr marL="0" indent="0">
                  <a:buNone/>
                </a:pPr>
                <a:endParaRPr lang="en-US" altLang="zh-CN"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kumimoji="0" lang="zh-TW" altLang="en-US" sz="2800" dirty="0">
                  <a:solidFill>
                    <a:srgbClr val="000000"/>
                  </a:solidFill>
                  <a:latin typeface="Times New Roman" pitchFamily="18" charset="0"/>
                  <a:cs typeface="Times New Roman" pitchFamily="18" charset="0"/>
                </a:endParaRPr>
              </a:p>
              <a:p>
                <a:pPr marL="0" indent="0">
                  <a:buNone/>
                </a:pPr>
                <a:endParaRPr lang="en-US" altLang="zh-CN" sz="2800" dirty="0">
                  <a:solidFill>
                    <a:schemeClr val="tx1"/>
                  </a:solidFill>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endParaRPr lang="en-US" altLang="zh-CN"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CN" sz="2800" dirty="0">
                  <a:solidFill>
                    <a:schemeClr val="tx1"/>
                  </a:solidFill>
                  <a:latin typeface="Times New Roman" panose="02020603050405020304" pitchFamily="18" charset="0"/>
                  <a:cs typeface="Times New Roman" panose="02020603050405020304" pitchFamily="18" charset="0"/>
                </a:endParaRPr>
              </a:p>
            </p:txBody>
          </p:sp>
        </mc:Choice>
        <mc:Fallback>
          <p:sp>
            <p:nvSpPr>
              <p:cNvPr id="3" name="内容占位符 2">
                <a:extLst>
                  <a:ext uri="{FF2B5EF4-FFF2-40B4-BE49-F238E27FC236}">
                    <a16:creationId xmlns:a16="http://schemas.microsoft.com/office/drawing/2014/main" id="{4540E06A-412C-CE41-9E57-121FB374F2B8}"/>
                  </a:ext>
                </a:extLst>
              </p:cNvPr>
              <p:cNvSpPr>
                <a:spLocks noGrp="1" noRot="1" noChangeAspect="1" noMove="1" noResize="1" noEditPoints="1" noAdjustHandles="1" noChangeArrowheads="1" noChangeShapeType="1" noTextEdit="1"/>
              </p:cNvSpPr>
              <p:nvPr>
                <p:ph idx="1"/>
              </p:nvPr>
            </p:nvSpPr>
            <p:spPr>
              <a:xfrm>
                <a:off x="437864" y="1079107"/>
                <a:ext cx="11418776" cy="5158205"/>
              </a:xfrm>
              <a:blipFill>
                <a:blip r:embed="rId3"/>
                <a:stretch>
                  <a:fillRect l="-1922" t="-2009"/>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id="{85E636C3-A315-5A44-AEB6-E49847757912}"/>
              </a:ext>
            </a:extLst>
          </p:cNvPr>
          <p:cNvSpPr>
            <a:spLocks noGrp="1"/>
          </p:cNvSpPr>
          <p:nvPr>
            <p:ph type="sldNum" sz="quarter" idx="12"/>
          </p:nvPr>
        </p:nvSpPr>
        <p:spPr/>
        <p:txBody>
          <a:bodyPr/>
          <a:lstStyle/>
          <a:p>
            <a:fld id="{89DB14B3-731A-4352-BC82-B1993596BD11}" type="slidenum">
              <a:rPr lang="zh-CN" altLang="en-US" smtClean="0"/>
              <a:pPr/>
              <a:t>62</a:t>
            </a:fld>
            <a:endParaRPr lang="zh-CN" altLang="en-US" dirty="0"/>
          </a:p>
        </p:txBody>
      </p:sp>
    </p:spTree>
    <p:extLst>
      <p:ext uri="{BB962C8B-B14F-4D97-AF65-F5344CB8AC3E}">
        <p14:creationId xmlns:p14="http://schemas.microsoft.com/office/powerpoint/2010/main" val="3616114946"/>
      </p:ext>
    </p:extLst>
  </p:cSld>
  <p:clrMapOvr>
    <a:masterClrMapping/>
  </p:clrMapOvr>
  <p:transition spd="med">
    <p:cut/>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25C303-6879-D547-8125-F07718E64B38}"/>
              </a:ext>
            </a:extLst>
          </p:cNvPr>
          <p:cNvSpPr>
            <a:spLocks noGrp="1"/>
          </p:cNvSpPr>
          <p:nvPr>
            <p:ph type="title"/>
          </p:nvPr>
        </p:nvSpPr>
        <p:spPr>
          <a:xfrm>
            <a:off x="660400" y="228602"/>
            <a:ext cx="10657633" cy="784225"/>
          </a:xfrm>
        </p:spPr>
        <p:txBody>
          <a:bodyPr/>
          <a:lstStyle/>
          <a:p>
            <a:r>
              <a:rPr lang="en-US" altLang="zh-CN" sz="3200" dirty="0">
                <a:solidFill>
                  <a:schemeClr val="tx1"/>
                </a:solidFill>
                <a:latin typeface="Times New Roman" panose="02020603050405020304" pitchFamily="18" charset="0"/>
                <a:cs typeface="Times New Roman" panose="02020603050405020304" pitchFamily="18" charset="0"/>
              </a:rPr>
              <a:t>Fourier Series Properties</a:t>
            </a:r>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4540E06A-412C-CE41-9E57-121FB374F2B8}"/>
                  </a:ext>
                </a:extLst>
              </p:cNvPr>
              <p:cNvSpPr>
                <a:spLocks noGrp="1"/>
              </p:cNvSpPr>
              <p:nvPr>
                <p:ph idx="1"/>
              </p:nvPr>
            </p:nvSpPr>
            <p:spPr>
              <a:xfrm>
                <a:off x="437864" y="1079107"/>
                <a:ext cx="11418776" cy="5158205"/>
              </a:xfrm>
            </p:spPr>
            <p:txBody>
              <a:bodyPr/>
              <a:lstStyle/>
              <a:p>
                <a:pPr marL="0" indent="0">
                  <a:buNone/>
                </a:pPr>
                <a:r>
                  <a:rPr lang="en-US" altLang="zh-TW" sz="2800" b="1" dirty="0">
                    <a:solidFill>
                      <a:srgbClr val="000000"/>
                    </a:solidFill>
                    <a:latin typeface="Times New Roman" pitchFamily="18" charset="0"/>
                    <a:cs typeface="Times New Roman" pitchFamily="18" charset="0"/>
                  </a:rPr>
                  <a:t>Parseval’s relation</a:t>
                </a:r>
                <a:endParaRPr lang="en-US" altLang="zh-TW" sz="2800" dirty="0">
                  <a:solidFill>
                    <a:srgbClr val="000000"/>
                  </a:solidFill>
                  <a:latin typeface="Times New Roman" pitchFamily="18" charset="0"/>
                  <a:cs typeface="Times New Roman" pitchFamily="18" charset="0"/>
                </a:endParaRPr>
              </a:p>
              <a:p>
                <a:pPr>
                  <a:buFont typeface="Arial" panose="020B0604020202020204" pitchFamily="34" charset="0"/>
                  <a:buChar char="•"/>
                </a:pPr>
                <a:r>
                  <a:rPr lang="en-US" altLang="zh-TW" sz="2800" dirty="0">
                    <a:solidFill>
                      <a:srgbClr val="000000"/>
                    </a:solidFill>
                    <a:latin typeface="Times New Roman" pitchFamily="18" charset="0"/>
                    <a:cs typeface="Times New Roman" pitchFamily="18" charset="0"/>
                  </a:rPr>
                  <a:t>   </a:t>
                </a:r>
                <a:r>
                  <a:rPr lang="en-US" altLang="zh-CN" sz="2000" b="0" i="0" dirty="0">
                    <a:solidFill>
                      <a:srgbClr val="202122"/>
                    </a:solidFill>
                    <a:effectLst/>
                    <a:latin typeface="Arial" panose="020B0604020202020204" pitchFamily="34" charset="0"/>
                  </a:rPr>
                  <a:t> </a:t>
                </a:r>
                <a:r>
                  <a:rPr lang="en-US" altLang="zh-CN" sz="2800" b="0" i="0" dirty="0">
                    <a:solidFill>
                      <a:srgbClr val="202122"/>
                    </a:solidFill>
                    <a:effectLst/>
                    <a:latin typeface="Times New Roman" panose="02020603050405020304" pitchFamily="18" charset="0"/>
                    <a:cs typeface="Times New Roman" panose="02020603050405020304" pitchFamily="18" charset="0"/>
                  </a:rPr>
                  <a:t>The average power of a function in a period is equal to the sum of the square (power) of its Fourier series coefficients.</a:t>
                </a:r>
              </a:p>
              <a:p>
                <a:pPr>
                  <a:buFont typeface="Arial" panose="020B0604020202020204" pitchFamily="34" charset="0"/>
                  <a:buChar char="•"/>
                </a:pPr>
                <a:r>
                  <a:rPr lang="zh-CN" altLang="en-US" sz="2000" b="0" i="0" dirty="0">
                    <a:solidFill>
                      <a:srgbClr val="333333"/>
                    </a:solidFill>
                    <a:effectLst/>
                    <a:latin typeface="Arial" panose="020B0604020202020204" pitchFamily="34" charset="0"/>
                  </a:rPr>
                  <a:t>一个周期内函数的平均幂等于其傅立叶级数系数的平方和。</a:t>
                </a:r>
                <a:endParaRPr lang="en-US" altLang="zh-CN" sz="2800" b="0" i="0" dirty="0">
                  <a:solidFill>
                    <a:srgbClr val="202122"/>
                  </a:solidFill>
                  <a:effectLst/>
                  <a:latin typeface="Times New Roman" panose="02020603050405020304" pitchFamily="18" charset="0"/>
                  <a:cs typeface="Times New Roman"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m:f>
                        <m:fPr>
                          <m:ctrlPr>
                            <a:rPr lang="en-US" altLang="zh-TW" sz="2800" i="1" smtClean="0">
                              <a:solidFill>
                                <a:srgbClr val="000000"/>
                              </a:solidFill>
                              <a:latin typeface="Cambria Math" panose="02040503050406030204" pitchFamily="18" charset="0"/>
                              <a:cs typeface="Times New Roman" pitchFamily="18" charset="0"/>
                            </a:rPr>
                          </m:ctrlPr>
                        </m:fPr>
                        <m:num>
                          <m:r>
                            <a:rPr lang="en-US" altLang="zh-TW" sz="2800" b="0" i="1" smtClean="0">
                              <a:solidFill>
                                <a:srgbClr val="000000"/>
                              </a:solidFill>
                              <a:latin typeface="Cambria Math" panose="02040503050406030204" pitchFamily="18" charset="0"/>
                              <a:cs typeface="Times New Roman" pitchFamily="18" charset="0"/>
                            </a:rPr>
                            <m:t>1</m:t>
                          </m:r>
                        </m:num>
                        <m:den>
                          <m:r>
                            <a:rPr lang="en-US" altLang="zh-TW" sz="2800" b="0" i="1" smtClean="0">
                              <a:solidFill>
                                <a:srgbClr val="000000"/>
                              </a:solidFill>
                              <a:latin typeface="Cambria Math" panose="02040503050406030204" pitchFamily="18" charset="0"/>
                              <a:cs typeface="Times New Roman" pitchFamily="18" charset="0"/>
                            </a:rPr>
                            <m:t>𝑇</m:t>
                          </m:r>
                        </m:den>
                      </m:f>
                      <m:nary>
                        <m:naryPr>
                          <m:ctrlPr>
                            <a:rPr lang="en-US" altLang="zh-TW" sz="2800" i="1" smtClean="0">
                              <a:solidFill>
                                <a:srgbClr val="000000"/>
                              </a:solidFill>
                              <a:latin typeface="Cambria Math" panose="02040503050406030204" pitchFamily="18" charset="0"/>
                              <a:cs typeface="Times New Roman" pitchFamily="18" charset="0"/>
                            </a:rPr>
                          </m:ctrlPr>
                        </m:naryPr>
                        <m:sub>
                          <m:r>
                            <m:rPr>
                              <m:brk m:alnAt="23"/>
                            </m:rPr>
                            <a:rPr lang="en-US" altLang="zh-TW" sz="2800" b="0" i="1" smtClean="0">
                              <a:solidFill>
                                <a:srgbClr val="000000"/>
                              </a:solidFill>
                              <a:latin typeface="Cambria Math" panose="02040503050406030204" pitchFamily="18" charset="0"/>
                              <a:cs typeface="Times New Roman" pitchFamily="18" charset="0"/>
                            </a:rPr>
                            <m:t>0</m:t>
                          </m:r>
                        </m:sub>
                        <m:sup>
                          <m:r>
                            <a:rPr lang="en-US" altLang="zh-TW" sz="2800" b="0" i="1" smtClean="0">
                              <a:solidFill>
                                <a:srgbClr val="000000"/>
                              </a:solidFill>
                              <a:latin typeface="Cambria Math" panose="02040503050406030204" pitchFamily="18" charset="0"/>
                              <a:cs typeface="Times New Roman" pitchFamily="18" charset="0"/>
                            </a:rPr>
                            <m:t>𝑇</m:t>
                          </m:r>
                        </m:sup>
                        <m:e>
                          <m:sSup>
                            <m:sSupPr>
                              <m:ctrlPr>
                                <a:rPr lang="en-US" altLang="zh-TW" sz="2800" i="1">
                                  <a:solidFill>
                                    <a:srgbClr val="000000"/>
                                  </a:solidFill>
                                  <a:latin typeface="Cambria Math" panose="02040503050406030204" pitchFamily="18" charset="0"/>
                                  <a:cs typeface="Times New Roman" pitchFamily="18" charset="0"/>
                                </a:rPr>
                              </m:ctrlPr>
                            </m:sSupPr>
                            <m:e>
                              <m:r>
                                <a:rPr lang="en-US" altLang="zh-TW" sz="2800" i="1">
                                  <a:solidFill>
                                    <a:srgbClr val="000000"/>
                                  </a:solidFill>
                                  <a:latin typeface="Cambria Math" panose="02040503050406030204" pitchFamily="18" charset="0"/>
                                  <a:cs typeface="Times New Roman" pitchFamily="18" charset="0"/>
                                </a:rPr>
                                <m:t>|</m:t>
                              </m:r>
                              <m:r>
                                <a:rPr lang="en-US" altLang="zh-TW" sz="2800" i="1">
                                  <a:solidFill>
                                    <a:srgbClr val="000000"/>
                                  </a:solidFill>
                                  <a:latin typeface="Cambria Math" panose="02040503050406030204" pitchFamily="18" charset="0"/>
                                  <a:cs typeface="Times New Roman" pitchFamily="18" charset="0"/>
                                </a:rPr>
                                <m:t>𝑥</m:t>
                              </m:r>
                              <m:d>
                                <m:dPr>
                                  <m:ctrlPr>
                                    <a:rPr lang="en-US" altLang="zh-TW" sz="2800" i="1">
                                      <a:solidFill>
                                        <a:srgbClr val="000000"/>
                                      </a:solidFill>
                                      <a:latin typeface="Cambria Math" panose="02040503050406030204" pitchFamily="18" charset="0"/>
                                      <a:cs typeface="Times New Roman" pitchFamily="18" charset="0"/>
                                    </a:rPr>
                                  </m:ctrlPr>
                                </m:dPr>
                                <m:e>
                                  <m:r>
                                    <a:rPr lang="en-US" altLang="zh-TW" sz="2800" i="1">
                                      <a:solidFill>
                                        <a:srgbClr val="000000"/>
                                      </a:solidFill>
                                      <a:latin typeface="Cambria Math" panose="02040503050406030204" pitchFamily="18" charset="0"/>
                                      <a:cs typeface="Times New Roman" pitchFamily="18" charset="0"/>
                                    </a:rPr>
                                    <m:t>𝑡</m:t>
                                  </m:r>
                                </m:e>
                              </m:d>
                              <m:r>
                                <a:rPr lang="en-US" altLang="zh-TW" sz="2800" i="1">
                                  <a:solidFill>
                                    <a:srgbClr val="000000"/>
                                  </a:solidFill>
                                  <a:latin typeface="Cambria Math" panose="02040503050406030204" pitchFamily="18" charset="0"/>
                                  <a:cs typeface="Times New Roman" pitchFamily="18" charset="0"/>
                                </a:rPr>
                                <m:t>|</m:t>
                              </m:r>
                            </m:e>
                            <m:sup>
                              <m:r>
                                <a:rPr lang="en-US" altLang="zh-TW" sz="2800" i="1">
                                  <a:solidFill>
                                    <a:srgbClr val="000000"/>
                                  </a:solidFill>
                                  <a:latin typeface="Cambria Math" panose="02040503050406030204" pitchFamily="18" charset="0"/>
                                  <a:cs typeface="Times New Roman" pitchFamily="18" charset="0"/>
                                </a:rPr>
                                <m:t>2</m:t>
                              </m:r>
                            </m:sup>
                          </m:sSup>
                          <m:r>
                            <a:rPr lang="en-US" altLang="zh-TW" sz="2800" i="1">
                              <a:solidFill>
                                <a:srgbClr val="000000"/>
                              </a:solidFill>
                              <a:latin typeface="Cambria Math" panose="02040503050406030204" pitchFamily="18" charset="0"/>
                              <a:cs typeface="Times New Roman" pitchFamily="18" charset="0"/>
                            </a:rPr>
                            <m:t>𝑑𝑡</m:t>
                          </m:r>
                        </m:e>
                      </m:nary>
                      <m:r>
                        <a:rPr lang="en-US" altLang="zh-TW" sz="2800" b="0" i="1" smtClean="0">
                          <a:solidFill>
                            <a:srgbClr val="000000"/>
                          </a:solidFill>
                          <a:latin typeface="Cambria Math" panose="02040503050406030204" pitchFamily="18" charset="0"/>
                          <a:cs typeface="Times New Roman" pitchFamily="18" charset="0"/>
                        </a:rPr>
                        <m:t>=</m:t>
                      </m:r>
                      <m:nary>
                        <m:naryPr>
                          <m:chr m:val="∑"/>
                          <m:ctrlPr>
                            <a:rPr lang="en-US" altLang="zh-TW" sz="2800" b="0" i="1" smtClean="0">
                              <a:solidFill>
                                <a:srgbClr val="000000"/>
                              </a:solidFill>
                              <a:latin typeface="Cambria Math" panose="02040503050406030204" pitchFamily="18" charset="0"/>
                              <a:cs typeface="Times New Roman" pitchFamily="18" charset="0"/>
                            </a:rPr>
                          </m:ctrlPr>
                        </m:naryPr>
                        <m:sub>
                          <m:r>
                            <m:rPr>
                              <m:brk m:alnAt="23"/>
                            </m:rPr>
                            <a:rPr lang="en-US" altLang="zh-TW" sz="2800" b="0" i="1" smtClean="0">
                              <a:solidFill>
                                <a:srgbClr val="000000"/>
                              </a:solidFill>
                              <a:latin typeface="Cambria Math" panose="02040503050406030204" pitchFamily="18" charset="0"/>
                              <a:cs typeface="Times New Roman" pitchFamily="18" charset="0"/>
                            </a:rPr>
                            <m:t>𝑘</m:t>
                          </m:r>
                          <m:r>
                            <a:rPr lang="en-US" altLang="zh-TW" sz="2800" b="0" i="1" smtClean="0">
                              <a:solidFill>
                                <a:srgbClr val="000000"/>
                              </a:solidFill>
                              <a:latin typeface="Cambria Math" panose="02040503050406030204" pitchFamily="18" charset="0"/>
                              <a:cs typeface="Times New Roman" pitchFamily="18" charset="0"/>
                            </a:rPr>
                            <m:t>=−∞</m:t>
                          </m:r>
                        </m:sub>
                        <m:sup>
                          <m:r>
                            <a:rPr lang="en-US" altLang="zh-TW" sz="2800" b="0" i="1" smtClean="0">
                              <a:solidFill>
                                <a:srgbClr val="000000"/>
                              </a:solidFill>
                              <a:latin typeface="Cambria Math" panose="02040503050406030204" pitchFamily="18" charset="0"/>
                              <a:ea typeface="Cambria Math" panose="02040503050406030204" pitchFamily="18" charset="0"/>
                              <a:cs typeface="Times New Roman" pitchFamily="18" charset="0"/>
                            </a:rPr>
                            <m:t>∞</m:t>
                          </m:r>
                        </m:sup>
                        <m:e>
                          <m:sSup>
                            <m:sSupPr>
                              <m:ctrlPr>
                                <a:rPr lang="en-US" altLang="zh-TW" sz="2800" b="0" i="1" smtClean="0">
                                  <a:solidFill>
                                    <a:srgbClr val="000000"/>
                                  </a:solidFill>
                                  <a:latin typeface="Cambria Math" panose="02040503050406030204" pitchFamily="18" charset="0"/>
                                  <a:cs typeface="Times New Roman" pitchFamily="18" charset="0"/>
                                </a:rPr>
                              </m:ctrlPr>
                            </m:sSupPr>
                            <m:e>
                              <m:r>
                                <a:rPr lang="en-US" altLang="zh-TW" sz="2800" b="0" i="1" smtClean="0">
                                  <a:solidFill>
                                    <a:srgbClr val="000000"/>
                                  </a:solidFill>
                                  <a:latin typeface="Cambria Math" panose="02040503050406030204" pitchFamily="18" charset="0"/>
                                  <a:cs typeface="Times New Roman" pitchFamily="18" charset="0"/>
                                </a:rPr>
                                <m:t>|</m:t>
                              </m:r>
                              <m:sSub>
                                <m:sSubPr>
                                  <m:ctrlPr>
                                    <a:rPr lang="en-US" altLang="zh-TW" sz="2800" b="0" i="1" smtClean="0">
                                      <a:solidFill>
                                        <a:srgbClr val="000000"/>
                                      </a:solidFill>
                                      <a:latin typeface="Cambria Math" panose="02040503050406030204" pitchFamily="18" charset="0"/>
                                      <a:cs typeface="Times New Roman" pitchFamily="18" charset="0"/>
                                    </a:rPr>
                                  </m:ctrlPr>
                                </m:sSubPr>
                                <m:e>
                                  <m:r>
                                    <a:rPr lang="en-US" altLang="zh-TW" sz="2800" b="0" i="1" smtClean="0">
                                      <a:solidFill>
                                        <a:srgbClr val="000000"/>
                                      </a:solidFill>
                                      <a:latin typeface="Cambria Math" panose="02040503050406030204" pitchFamily="18" charset="0"/>
                                      <a:cs typeface="Times New Roman" pitchFamily="18" charset="0"/>
                                    </a:rPr>
                                    <m:t>𝑎</m:t>
                                  </m:r>
                                </m:e>
                                <m:sub>
                                  <m:r>
                                    <a:rPr lang="en-US" altLang="zh-TW" sz="2800" b="0" i="1" smtClean="0">
                                      <a:solidFill>
                                        <a:srgbClr val="000000"/>
                                      </a:solidFill>
                                      <a:latin typeface="Cambria Math" panose="02040503050406030204" pitchFamily="18" charset="0"/>
                                      <a:cs typeface="Times New Roman" pitchFamily="18" charset="0"/>
                                    </a:rPr>
                                    <m:t>𝑘</m:t>
                                  </m:r>
                                </m:sub>
                              </m:sSub>
                              <m:r>
                                <a:rPr lang="en-US" altLang="zh-TW" sz="2800" b="0" i="1" smtClean="0">
                                  <a:solidFill>
                                    <a:srgbClr val="000000"/>
                                  </a:solidFill>
                                  <a:latin typeface="Cambria Math" panose="02040503050406030204" pitchFamily="18" charset="0"/>
                                  <a:cs typeface="Times New Roman" pitchFamily="18" charset="0"/>
                                </a:rPr>
                                <m:t>|</m:t>
                              </m:r>
                            </m:e>
                            <m:sup>
                              <m:r>
                                <a:rPr lang="en-US" altLang="zh-TW" sz="2800" b="0" i="1" smtClean="0">
                                  <a:solidFill>
                                    <a:srgbClr val="000000"/>
                                  </a:solidFill>
                                  <a:latin typeface="Cambria Math" panose="02040503050406030204" pitchFamily="18" charset="0"/>
                                  <a:cs typeface="Times New Roman" pitchFamily="18" charset="0"/>
                                </a:rPr>
                                <m:t>2</m:t>
                              </m:r>
                            </m:sup>
                          </m:sSup>
                        </m:e>
                      </m:nary>
                    </m:oMath>
                  </m:oMathPara>
                </a14:m>
                <a:endParaRPr lang="en-US" altLang="zh-TW" sz="2800" dirty="0">
                  <a:solidFill>
                    <a:srgbClr val="000000"/>
                  </a:solidFill>
                  <a:latin typeface="Times New Roman" panose="02020603050405020304" pitchFamily="18" charset="0"/>
                  <a:cs typeface="Times New Roman" pitchFamily="18" charset="0"/>
                </a:endParaRPr>
              </a:p>
              <a:p>
                <a:pPr marL="0" indent="0">
                  <a:buNone/>
                </a:pPr>
                <a:endParaRPr lang="en-US" altLang="zh-TW" sz="900" dirty="0">
                  <a:solidFill>
                    <a:srgbClr val="000000"/>
                  </a:solidFill>
                  <a:latin typeface="Times New Roman" pitchFamily="18" charset="0"/>
                  <a:cs typeface="Times New Roman" pitchFamily="18" charset="0"/>
                </a:endParaRPr>
              </a:p>
              <a:p>
                <a:pPr marL="0" indent="0">
                  <a:buNone/>
                </a:pPr>
                <a:r>
                  <a:rPr lang="en-US" altLang="zh-CN" sz="2800" i="1" dirty="0">
                    <a:solidFill>
                      <a:schemeClr val="tx1"/>
                    </a:solidFill>
                    <a:latin typeface="Times New Roman" panose="02020603050405020304" pitchFamily="18" charset="0"/>
                    <a:cs typeface="Times New Roman" panose="02020603050405020304" pitchFamily="18" charset="0"/>
                  </a:rPr>
                  <a:t> </a:t>
                </a: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chemeClr val="tx1"/>
                  </a:solidFill>
                  <a:latin typeface="Times New Roman" panose="02020603050405020304" pitchFamily="18" charset="0"/>
                  <a:cs typeface="Times New Roman" panose="02020603050405020304" pitchFamily="18" charset="0"/>
                </a:endParaRPr>
              </a:p>
              <a:p>
                <a:pPr>
                  <a:buFont typeface="Arial" panose="020B0604020202020204" pitchFamily="34" charset="0"/>
                  <a:buChar char="•"/>
                </a:pPr>
                <a:endParaRPr lang="en-US" altLang="zh-TW"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dirty="0">
                  <a:solidFill>
                    <a:srgbClr val="000000"/>
                  </a:solidFill>
                  <a:latin typeface="Times New Roman" pitchFamily="18" charset="0"/>
                  <a:cs typeface="Times New Roman" pitchFamily="18" charset="0"/>
                </a:endParaRPr>
              </a:p>
              <a:p>
                <a:pPr marL="0" indent="0">
                  <a:buNone/>
                </a:pPr>
                <a:endParaRPr lang="en-US" altLang="zh-CN"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kumimoji="0" lang="zh-TW" altLang="en-US" sz="2800" dirty="0">
                  <a:solidFill>
                    <a:srgbClr val="000000"/>
                  </a:solidFill>
                  <a:latin typeface="Times New Roman" pitchFamily="18" charset="0"/>
                  <a:cs typeface="Times New Roman" pitchFamily="18" charset="0"/>
                </a:endParaRPr>
              </a:p>
              <a:p>
                <a:pPr marL="0" indent="0">
                  <a:buNone/>
                </a:pPr>
                <a:endParaRPr lang="en-US" altLang="zh-CN" sz="2800" dirty="0">
                  <a:solidFill>
                    <a:schemeClr val="tx1"/>
                  </a:solidFill>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endParaRPr lang="en-US" altLang="zh-CN"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CN" sz="2800" dirty="0">
                  <a:solidFill>
                    <a:schemeClr val="tx1"/>
                  </a:solidFill>
                  <a:latin typeface="Times New Roman" panose="02020603050405020304" pitchFamily="18" charset="0"/>
                  <a:cs typeface="Times New Roman" panose="02020603050405020304" pitchFamily="18" charset="0"/>
                </a:endParaRPr>
              </a:p>
            </p:txBody>
          </p:sp>
        </mc:Choice>
        <mc:Fallback>
          <p:sp>
            <p:nvSpPr>
              <p:cNvPr id="3" name="内容占位符 2">
                <a:extLst>
                  <a:ext uri="{FF2B5EF4-FFF2-40B4-BE49-F238E27FC236}">
                    <a16:creationId xmlns:a16="http://schemas.microsoft.com/office/drawing/2014/main" id="{4540E06A-412C-CE41-9E57-121FB374F2B8}"/>
                  </a:ext>
                </a:extLst>
              </p:cNvPr>
              <p:cNvSpPr>
                <a:spLocks noGrp="1" noRot="1" noChangeAspect="1" noMove="1" noResize="1" noEditPoints="1" noAdjustHandles="1" noChangeArrowheads="1" noChangeShapeType="1" noTextEdit="1"/>
              </p:cNvSpPr>
              <p:nvPr>
                <p:ph idx="1"/>
              </p:nvPr>
            </p:nvSpPr>
            <p:spPr>
              <a:xfrm>
                <a:off x="437864" y="1079107"/>
                <a:ext cx="11418776" cy="5158205"/>
              </a:xfrm>
              <a:blipFill>
                <a:blip r:embed="rId3"/>
                <a:stretch>
                  <a:fillRect l="-1922" t="-2009" r="-2242"/>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id="{85E636C3-A315-5A44-AEB6-E49847757912}"/>
              </a:ext>
            </a:extLst>
          </p:cNvPr>
          <p:cNvSpPr>
            <a:spLocks noGrp="1"/>
          </p:cNvSpPr>
          <p:nvPr>
            <p:ph type="sldNum" sz="quarter" idx="12"/>
          </p:nvPr>
        </p:nvSpPr>
        <p:spPr/>
        <p:txBody>
          <a:bodyPr/>
          <a:lstStyle/>
          <a:p>
            <a:fld id="{89DB14B3-731A-4352-BC82-B1993596BD11}" type="slidenum">
              <a:rPr lang="zh-CN" altLang="en-US" smtClean="0"/>
              <a:pPr/>
              <a:t>63</a:t>
            </a:fld>
            <a:endParaRPr lang="zh-CN" altLang="en-US" dirty="0"/>
          </a:p>
        </p:txBody>
      </p:sp>
    </p:spTree>
    <p:extLst>
      <p:ext uri="{BB962C8B-B14F-4D97-AF65-F5344CB8AC3E}">
        <p14:creationId xmlns:p14="http://schemas.microsoft.com/office/powerpoint/2010/main" val="4219687301"/>
      </p:ext>
    </p:extLst>
  </p:cSld>
  <p:clrMapOvr>
    <a:masterClrMapping/>
  </p:clrMapOvr>
  <p:transition spd="med">
    <p:cut/>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25C303-6879-D547-8125-F07718E64B38}"/>
              </a:ext>
            </a:extLst>
          </p:cNvPr>
          <p:cNvSpPr>
            <a:spLocks noGrp="1"/>
          </p:cNvSpPr>
          <p:nvPr>
            <p:ph type="title"/>
          </p:nvPr>
        </p:nvSpPr>
        <p:spPr>
          <a:xfrm>
            <a:off x="660400" y="228602"/>
            <a:ext cx="10657633" cy="784225"/>
          </a:xfrm>
        </p:spPr>
        <p:txBody>
          <a:bodyPr/>
          <a:lstStyle/>
          <a:p>
            <a:r>
              <a:rPr lang="en-US" altLang="zh-CN" sz="3200" dirty="0">
                <a:solidFill>
                  <a:schemeClr val="tx1"/>
                </a:solidFill>
                <a:latin typeface="Times New Roman" panose="02020603050405020304" pitchFamily="18" charset="0"/>
                <a:cs typeface="Times New Roman" panose="02020603050405020304" pitchFamily="18" charset="0"/>
              </a:rPr>
              <a:t>Fourier Series Properties</a:t>
            </a:r>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4540E06A-412C-CE41-9E57-121FB374F2B8}"/>
                  </a:ext>
                </a:extLst>
              </p:cNvPr>
              <p:cNvSpPr>
                <a:spLocks noGrp="1"/>
              </p:cNvSpPr>
              <p:nvPr>
                <p:ph idx="1"/>
              </p:nvPr>
            </p:nvSpPr>
            <p:spPr>
              <a:xfrm>
                <a:off x="437864" y="1079107"/>
                <a:ext cx="11418776" cy="5158205"/>
              </a:xfrm>
            </p:spPr>
            <p:txBody>
              <a:bodyPr/>
              <a:lstStyle/>
              <a:p>
                <a:pPr marL="0" indent="0">
                  <a:buNone/>
                </a:pPr>
                <a:r>
                  <a:rPr lang="en-US" altLang="zh-TW" sz="2800" b="1" dirty="0">
                    <a:solidFill>
                      <a:srgbClr val="000000"/>
                    </a:solidFill>
                    <a:latin typeface="Times New Roman" pitchFamily="18" charset="0"/>
                    <a:cs typeface="Times New Roman" pitchFamily="18" charset="0"/>
                  </a:rPr>
                  <a:t>Parseval’s relation</a:t>
                </a:r>
                <a:r>
                  <a:rPr lang="zh-CN" altLang="zh-CN" sz="2000" dirty="0">
                    <a:effectLst/>
                    <a:ea typeface="Segoe UI Web (West European)"/>
                  </a:rPr>
                  <a:t>帕塞瓦尔的关系</a:t>
                </a:r>
                <a:endParaRPr lang="en-US" altLang="zh-TW" sz="2800" dirty="0">
                  <a:solidFill>
                    <a:srgbClr val="000000"/>
                  </a:solidFill>
                  <a:latin typeface="Times New Roman" pitchFamily="18" charset="0"/>
                  <a:cs typeface="Times New Roman" pitchFamily="18" charset="0"/>
                </a:endParaRPr>
              </a:p>
              <a:p>
                <a:pPr marL="0" indent="0">
                  <a:buNone/>
                </a:pPr>
                <a:r>
                  <a:rPr lang="en-US" altLang="zh-CN" sz="2800" b="0" i="1" dirty="0">
                    <a:solidFill>
                      <a:srgbClr val="202122"/>
                    </a:solidFill>
                    <a:effectLst/>
                    <a:latin typeface="Times New Roman" panose="02020603050405020304" pitchFamily="18" charset="0"/>
                    <a:cs typeface="Times New Roman" panose="02020603050405020304" pitchFamily="18" charset="0"/>
                  </a:rPr>
                  <a:t>Proof:</a:t>
                </a:r>
              </a:p>
              <a:p>
                <a:pPr marL="0" indent="0">
                  <a:buNone/>
                </a:pPr>
                <a14:m>
                  <m:oMathPara xmlns:m="http://schemas.openxmlformats.org/officeDocument/2006/math">
                    <m:oMathParaPr>
                      <m:jc m:val="centerGroup"/>
                    </m:oMathParaPr>
                    <m:oMath xmlns:m="http://schemas.openxmlformats.org/officeDocument/2006/math">
                      <m:nary>
                        <m:naryPr>
                          <m:chr m:val="∑"/>
                          <m:ctrlPr>
                            <a:rPr lang="en-US" altLang="zh-TW" sz="2800" b="0" i="1" smtClean="0">
                              <a:solidFill>
                                <a:srgbClr val="000000"/>
                              </a:solidFill>
                              <a:latin typeface="Cambria Math" panose="02040503050406030204" pitchFamily="18" charset="0"/>
                              <a:cs typeface="Times New Roman" pitchFamily="18" charset="0"/>
                            </a:rPr>
                          </m:ctrlPr>
                        </m:naryPr>
                        <m:sub>
                          <m:r>
                            <m:rPr>
                              <m:brk m:alnAt="23"/>
                            </m:rPr>
                            <a:rPr lang="en-US" altLang="zh-TW" sz="2800" b="0" i="1" smtClean="0">
                              <a:solidFill>
                                <a:srgbClr val="000000"/>
                              </a:solidFill>
                              <a:latin typeface="Cambria Math" panose="02040503050406030204" pitchFamily="18" charset="0"/>
                              <a:cs typeface="Times New Roman" pitchFamily="18" charset="0"/>
                            </a:rPr>
                            <m:t>𝑘</m:t>
                          </m:r>
                          <m:r>
                            <a:rPr lang="en-US" altLang="zh-TW" sz="2800" b="0" i="1" smtClean="0">
                              <a:solidFill>
                                <a:srgbClr val="000000"/>
                              </a:solidFill>
                              <a:latin typeface="Cambria Math" panose="02040503050406030204" pitchFamily="18" charset="0"/>
                              <a:cs typeface="Times New Roman" pitchFamily="18" charset="0"/>
                            </a:rPr>
                            <m:t>=−∞</m:t>
                          </m:r>
                        </m:sub>
                        <m:sup>
                          <m:r>
                            <a:rPr lang="en-US" altLang="zh-TW" sz="2800" b="0" i="1" smtClean="0">
                              <a:solidFill>
                                <a:srgbClr val="000000"/>
                              </a:solidFill>
                              <a:latin typeface="Cambria Math" panose="02040503050406030204" pitchFamily="18" charset="0"/>
                              <a:ea typeface="Cambria Math" panose="02040503050406030204" pitchFamily="18" charset="0"/>
                              <a:cs typeface="Times New Roman" pitchFamily="18" charset="0"/>
                            </a:rPr>
                            <m:t>∞</m:t>
                          </m:r>
                        </m:sup>
                        <m:e>
                          <m:sSup>
                            <m:sSupPr>
                              <m:ctrlPr>
                                <a:rPr lang="en-US" altLang="zh-TW" sz="2800" b="0" i="1" smtClean="0">
                                  <a:solidFill>
                                    <a:srgbClr val="000000"/>
                                  </a:solidFill>
                                  <a:latin typeface="Cambria Math" panose="02040503050406030204" pitchFamily="18" charset="0"/>
                                  <a:cs typeface="Times New Roman" pitchFamily="18" charset="0"/>
                                </a:rPr>
                              </m:ctrlPr>
                            </m:sSupPr>
                            <m:e>
                              <m:r>
                                <a:rPr lang="en-US" altLang="zh-TW" sz="2800" b="0" i="1" smtClean="0">
                                  <a:solidFill>
                                    <a:srgbClr val="000000"/>
                                  </a:solidFill>
                                  <a:latin typeface="Cambria Math" panose="02040503050406030204" pitchFamily="18" charset="0"/>
                                  <a:cs typeface="Times New Roman" pitchFamily="18" charset="0"/>
                                </a:rPr>
                                <m:t>|</m:t>
                              </m:r>
                              <m:sSub>
                                <m:sSubPr>
                                  <m:ctrlPr>
                                    <a:rPr lang="en-US" altLang="zh-TW" sz="2800" b="0" i="1" smtClean="0">
                                      <a:solidFill>
                                        <a:srgbClr val="000000"/>
                                      </a:solidFill>
                                      <a:latin typeface="Cambria Math" panose="02040503050406030204" pitchFamily="18" charset="0"/>
                                      <a:cs typeface="Times New Roman" pitchFamily="18" charset="0"/>
                                    </a:rPr>
                                  </m:ctrlPr>
                                </m:sSubPr>
                                <m:e>
                                  <m:r>
                                    <a:rPr lang="en-US" altLang="zh-TW" sz="2800" b="0" i="1" smtClean="0">
                                      <a:solidFill>
                                        <a:srgbClr val="000000"/>
                                      </a:solidFill>
                                      <a:latin typeface="Cambria Math" panose="02040503050406030204" pitchFamily="18" charset="0"/>
                                      <a:cs typeface="Times New Roman" pitchFamily="18" charset="0"/>
                                    </a:rPr>
                                    <m:t>𝑎</m:t>
                                  </m:r>
                                </m:e>
                                <m:sub>
                                  <m:r>
                                    <a:rPr lang="en-US" altLang="zh-TW" sz="2800" b="0" i="1" smtClean="0">
                                      <a:solidFill>
                                        <a:srgbClr val="000000"/>
                                      </a:solidFill>
                                      <a:latin typeface="Cambria Math" panose="02040503050406030204" pitchFamily="18" charset="0"/>
                                      <a:cs typeface="Times New Roman" pitchFamily="18" charset="0"/>
                                    </a:rPr>
                                    <m:t>𝑘</m:t>
                                  </m:r>
                                </m:sub>
                              </m:sSub>
                              <m:r>
                                <a:rPr lang="en-US" altLang="zh-TW" sz="2800" b="0" i="1" smtClean="0">
                                  <a:solidFill>
                                    <a:srgbClr val="000000"/>
                                  </a:solidFill>
                                  <a:latin typeface="Cambria Math" panose="02040503050406030204" pitchFamily="18" charset="0"/>
                                  <a:cs typeface="Times New Roman" pitchFamily="18" charset="0"/>
                                </a:rPr>
                                <m:t>|</m:t>
                              </m:r>
                            </m:e>
                            <m:sup>
                              <m:r>
                                <a:rPr lang="en-US" altLang="zh-TW" sz="2800" b="0" i="1" smtClean="0">
                                  <a:solidFill>
                                    <a:srgbClr val="000000"/>
                                  </a:solidFill>
                                  <a:latin typeface="Cambria Math" panose="02040503050406030204" pitchFamily="18" charset="0"/>
                                  <a:cs typeface="Times New Roman" pitchFamily="18" charset="0"/>
                                </a:rPr>
                                <m:t>2</m:t>
                              </m:r>
                            </m:sup>
                          </m:sSup>
                        </m:e>
                      </m:nary>
                      <m:r>
                        <a:rPr lang="en-US" altLang="zh-TW" sz="2800" b="0" i="1" smtClean="0">
                          <a:solidFill>
                            <a:srgbClr val="000000"/>
                          </a:solidFill>
                          <a:latin typeface="Cambria Math" panose="02040503050406030204" pitchFamily="18" charset="0"/>
                          <a:cs typeface="Times New Roman" pitchFamily="18" charset="0"/>
                        </a:rPr>
                        <m:t>=</m:t>
                      </m:r>
                      <m:nary>
                        <m:naryPr>
                          <m:chr m:val="∑"/>
                          <m:ctrlPr>
                            <a:rPr lang="en-US" altLang="zh-TW" sz="2800" i="1" smtClean="0">
                              <a:solidFill>
                                <a:srgbClr val="000000"/>
                              </a:solidFill>
                              <a:latin typeface="Cambria Math" panose="02040503050406030204" pitchFamily="18" charset="0"/>
                              <a:cs typeface="Times New Roman" pitchFamily="18" charset="0"/>
                            </a:rPr>
                          </m:ctrlPr>
                        </m:naryPr>
                        <m:sub>
                          <m:r>
                            <m:rPr>
                              <m:brk m:alnAt="23"/>
                            </m:rPr>
                            <a:rPr lang="en-US" altLang="zh-TW" sz="2800" i="1">
                              <a:solidFill>
                                <a:srgbClr val="000000"/>
                              </a:solidFill>
                              <a:latin typeface="Cambria Math" panose="02040503050406030204" pitchFamily="18" charset="0"/>
                              <a:cs typeface="Times New Roman" pitchFamily="18" charset="0"/>
                            </a:rPr>
                            <m:t>𝑘</m:t>
                          </m:r>
                          <m:r>
                            <a:rPr lang="en-US" altLang="zh-TW" sz="2800" i="1">
                              <a:solidFill>
                                <a:srgbClr val="000000"/>
                              </a:solidFill>
                              <a:latin typeface="Cambria Math" panose="02040503050406030204" pitchFamily="18" charset="0"/>
                              <a:cs typeface="Times New Roman" pitchFamily="18" charset="0"/>
                            </a:rPr>
                            <m:t>=−∞</m:t>
                          </m:r>
                        </m:sub>
                        <m:sup>
                          <m:r>
                            <a:rPr lang="en-US" altLang="zh-TW" sz="2800" i="1">
                              <a:solidFill>
                                <a:srgbClr val="000000"/>
                              </a:solidFill>
                              <a:latin typeface="Cambria Math" panose="02040503050406030204" pitchFamily="18" charset="0"/>
                              <a:ea typeface="Cambria Math" panose="02040503050406030204" pitchFamily="18" charset="0"/>
                              <a:cs typeface="Times New Roman" pitchFamily="18" charset="0"/>
                            </a:rPr>
                            <m:t>∞</m:t>
                          </m:r>
                        </m:sup>
                        <m:e>
                          <m:sSub>
                            <m:sSubPr>
                              <m:ctrlPr>
                                <a:rPr lang="en-US" altLang="zh-TW" sz="2800" i="1" smtClean="0">
                                  <a:solidFill>
                                    <a:srgbClr val="000000"/>
                                  </a:solidFill>
                                  <a:latin typeface="Cambria Math" panose="02040503050406030204" pitchFamily="18" charset="0"/>
                                  <a:ea typeface="Cambria Math" panose="02040503050406030204" pitchFamily="18" charset="0"/>
                                  <a:cs typeface="Times New Roman" pitchFamily="18" charset="0"/>
                                </a:rPr>
                              </m:ctrlPr>
                            </m:sSubPr>
                            <m:e>
                              <m:r>
                                <a:rPr lang="en-US" altLang="zh-TW" sz="2800" b="0" i="1" smtClean="0">
                                  <a:solidFill>
                                    <a:srgbClr val="000000"/>
                                  </a:solidFill>
                                  <a:latin typeface="Cambria Math" panose="02040503050406030204" pitchFamily="18" charset="0"/>
                                  <a:ea typeface="Cambria Math" panose="02040503050406030204" pitchFamily="18" charset="0"/>
                                  <a:cs typeface="Times New Roman" pitchFamily="18" charset="0"/>
                                </a:rPr>
                                <m:t>𝑎</m:t>
                              </m:r>
                            </m:e>
                            <m:sub>
                              <m:r>
                                <a:rPr lang="en-US" altLang="zh-TW" sz="2800" b="0" i="1" smtClean="0">
                                  <a:solidFill>
                                    <a:srgbClr val="000000"/>
                                  </a:solidFill>
                                  <a:latin typeface="Cambria Math" panose="02040503050406030204" pitchFamily="18" charset="0"/>
                                  <a:ea typeface="Cambria Math" panose="02040503050406030204" pitchFamily="18" charset="0"/>
                                  <a:cs typeface="Times New Roman" pitchFamily="18" charset="0"/>
                                </a:rPr>
                                <m:t>𝑘</m:t>
                              </m:r>
                            </m:sub>
                          </m:sSub>
                        </m:e>
                      </m:nary>
                      <m:sSubSup>
                        <m:sSubSupPr>
                          <m:ctrlPr>
                            <a:rPr lang="en-US" altLang="zh-TW" sz="2800" i="1" smtClean="0">
                              <a:solidFill>
                                <a:srgbClr val="000000"/>
                              </a:solidFill>
                              <a:latin typeface="Cambria Math" panose="02040503050406030204" pitchFamily="18" charset="0"/>
                              <a:cs typeface="Times New Roman" pitchFamily="18" charset="0"/>
                            </a:rPr>
                          </m:ctrlPr>
                        </m:sSubSupPr>
                        <m:e>
                          <m:r>
                            <a:rPr lang="en-US" altLang="zh-TW" sz="2800" b="0" i="1" smtClean="0">
                              <a:solidFill>
                                <a:srgbClr val="000000"/>
                              </a:solidFill>
                              <a:latin typeface="Cambria Math" panose="02040503050406030204" pitchFamily="18" charset="0"/>
                              <a:cs typeface="Times New Roman" pitchFamily="18" charset="0"/>
                            </a:rPr>
                            <m:t>𝑎</m:t>
                          </m:r>
                        </m:e>
                        <m:sub>
                          <m:r>
                            <a:rPr lang="en-US" altLang="zh-TW" sz="2800" b="0" i="1" smtClean="0">
                              <a:solidFill>
                                <a:srgbClr val="000000"/>
                              </a:solidFill>
                              <a:latin typeface="Cambria Math" panose="02040503050406030204" pitchFamily="18" charset="0"/>
                              <a:cs typeface="Times New Roman" pitchFamily="18" charset="0"/>
                            </a:rPr>
                            <m:t>𝑘</m:t>
                          </m:r>
                        </m:sub>
                        <m:sup>
                          <m:r>
                            <a:rPr lang="en-US" altLang="zh-TW" sz="2800" b="0" i="1" smtClean="0">
                              <a:solidFill>
                                <a:srgbClr val="000000"/>
                              </a:solidFill>
                              <a:latin typeface="Cambria Math" panose="02040503050406030204" pitchFamily="18" charset="0"/>
                              <a:cs typeface="Times New Roman" pitchFamily="18" charset="0"/>
                            </a:rPr>
                            <m:t>∗</m:t>
                          </m:r>
                        </m:sup>
                      </m:sSubSup>
                    </m:oMath>
                  </m:oMathPara>
                </a14:m>
                <a:endParaRPr lang="en-US" altLang="zh-TW" sz="2800" dirty="0">
                  <a:solidFill>
                    <a:srgbClr val="000000"/>
                  </a:solidFill>
                  <a:latin typeface="Times New Roman" panose="02020603050405020304" pitchFamily="18" charset="0"/>
                  <a:cs typeface="Times New Roman" pitchFamily="18" charset="0"/>
                </a:endParaRPr>
              </a:p>
              <a:p>
                <a:pPr marL="0" indent="0">
                  <a:buNone/>
                </a:pPr>
                <a:endParaRPr lang="en-US" altLang="zh-TW" sz="2800" dirty="0">
                  <a:solidFill>
                    <a:srgbClr val="000000"/>
                  </a:solidFill>
                  <a:latin typeface="Times New Roman" panose="02020603050405020304"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r>
                        <a:rPr lang="en-US" altLang="zh-TW" sz="2800" b="0" i="1" smtClean="0">
                          <a:solidFill>
                            <a:srgbClr val="000000"/>
                          </a:solidFill>
                          <a:latin typeface="Cambria Math" panose="02040503050406030204" pitchFamily="18" charset="0"/>
                          <a:cs typeface="Times New Roman" pitchFamily="18" charset="0"/>
                        </a:rPr>
                        <m:t>=</m:t>
                      </m:r>
                      <m:nary>
                        <m:naryPr>
                          <m:chr m:val="∑"/>
                          <m:ctrlPr>
                            <a:rPr lang="en-US" altLang="zh-TW" sz="2800" i="1" smtClean="0">
                              <a:solidFill>
                                <a:srgbClr val="000000"/>
                              </a:solidFill>
                              <a:latin typeface="Cambria Math" panose="02040503050406030204" pitchFamily="18" charset="0"/>
                              <a:cs typeface="Times New Roman" pitchFamily="18" charset="0"/>
                            </a:rPr>
                          </m:ctrlPr>
                        </m:naryPr>
                        <m:sub>
                          <m:r>
                            <m:rPr>
                              <m:brk m:alnAt="23"/>
                            </m:rPr>
                            <a:rPr lang="en-US" altLang="zh-TW" sz="2800" i="1">
                              <a:solidFill>
                                <a:srgbClr val="000000"/>
                              </a:solidFill>
                              <a:latin typeface="Cambria Math" panose="02040503050406030204" pitchFamily="18" charset="0"/>
                              <a:cs typeface="Times New Roman" pitchFamily="18" charset="0"/>
                            </a:rPr>
                            <m:t>𝑘</m:t>
                          </m:r>
                          <m:r>
                            <a:rPr lang="en-US" altLang="zh-TW" sz="2800" i="1">
                              <a:solidFill>
                                <a:srgbClr val="000000"/>
                              </a:solidFill>
                              <a:latin typeface="Cambria Math" panose="02040503050406030204" pitchFamily="18" charset="0"/>
                              <a:cs typeface="Times New Roman" pitchFamily="18" charset="0"/>
                            </a:rPr>
                            <m:t>=−∞</m:t>
                          </m:r>
                        </m:sub>
                        <m:sup>
                          <m:r>
                            <a:rPr lang="en-US" altLang="zh-TW" sz="2800" i="1">
                              <a:solidFill>
                                <a:srgbClr val="000000"/>
                              </a:solidFill>
                              <a:latin typeface="Cambria Math" panose="02040503050406030204" pitchFamily="18" charset="0"/>
                              <a:ea typeface="Cambria Math" panose="02040503050406030204" pitchFamily="18" charset="0"/>
                              <a:cs typeface="Times New Roman" pitchFamily="18" charset="0"/>
                            </a:rPr>
                            <m:t>∞</m:t>
                          </m:r>
                        </m:sup>
                        <m:e>
                          <m:sSub>
                            <m:sSubPr>
                              <m:ctrlPr>
                                <a:rPr lang="en-US" altLang="zh-TW" sz="2800" i="1" smtClean="0">
                                  <a:solidFill>
                                    <a:srgbClr val="000000"/>
                                  </a:solidFill>
                                  <a:latin typeface="Cambria Math" panose="02040503050406030204" pitchFamily="18" charset="0"/>
                                  <a:ea typeface="Cambria Math" panose="02040503050406030204" pitchFamily="18" charset="0"/>
                                  <a:cs typeface="Times New Roman" pitchFamily="18" charset="0"/>
                                </a:rPr>
                              </m:ctrlPr>
                            </m:sSubPr>
                            <m:e>
                              <m:r>
                                <a:rPr lang="en-US" altLang="zh-TW" sz="2800" b="0" i="1" smtClean="0">
                                  <a:solidFill>
                                    <a:srgbClr val="000000"/>
                                  </a:solidFill>
                                  <a:latin typeface="Cambria Math" panose="02040503050406030204" pitchFamily="18" charset="0"/>
                                  <a:ea typeface="Cambria Math" panose="02040503050406030204" pitchFamily="18" charset="0"/>
                                  <a:cs typeface="Times New Roman" pitchFamily="18" charset="0"/>
                                </a:rPr>
                                <m:t>𝑎</m:t>
                              </m:r>
                            </m:e>
                            <m:sub>
                              <m:r>
                                <a:rPr lang="en-US" altLang="zh-TW" sz="2800" b="0" i="1" smtClean="0">
                                  <a:solidFill>
                                    <a:srgbClr val="000000"/>
                                  </a:solidFill>
                                  <a:latin typeface="Cambria Math" panose="02040503050406030204" pitchFamily="18" charset="0"/>
                                  <a:ea typeface="Cambria Math" panose="02040503050406030204" pitchFamily="18" charset="0"/>
                                  <a:cs typeface="Times New Roman" pitchFamily="18" charset="0"/>
                                </a:rPr>
                                <m:t>𝑘</m:t>
                              </m:r>
                            </m:sub>
                          </m:sSub>
                        </m:e>
                      </m:nary>
                      <m:r>
                        <a:rPr lang="en-US" altLang="zh-TW" sz="2800" b="0" i="1" smtClean="0">
                          <a:solidFill>
                            <a:srgbClr val="000000"/>
                          </a:solidFill>
                          <a:latin typeface="Cambria Math" panose="02040503050406030204" pitchFamily="18" charset="0"/>
                          <a:ea typeface="Cambria Math" panose="02040503050406030204" pitchFamily="18" charset="0"/>
                          <a:cs typeface="Times New Roman" pitchFamily="18" charset="0"/>
                        </a:rPr>
                        <m:t>[</m:t>
                      </m:r>
                      <m:f>
                        <m:fPr>
                          <m:ctrlPr>
                            <a:rPr lang="en-US" altLang="zh-TW" sz="2800" i="1">
                              <a:solidFill>
                                <a:schemeClr val="tx1"/>
                              </a:solidFill>
                              <a:latin typeface="Cambria Math" panose="02040503050406030204" pitchFamily="18" charset="0"/>
                              <a:cs typeface="Times New Roman" pitchFamily="18" charset="0"/>
                            </a:rPr>
                          </m:ctrlPr>
                        </m:fPr>
                        <m:num>
                          <m:r>
                            <a:rPr lang="en-US" altLang="zh-TW" sz="2800" i="1">
                              <a:solidFill>
                                <a:schemeClr val="tx1"/>
                              </a:solidFill>
                              <a:latin typeface="Cambria Math" panose="02040503050406030204" pitchFamily="18" charset="0"/>
                              <a:cs typeface="Times New Roman" pitchFamily="18" charset="0"/>
                            </a:rPr>
                            <m:t>1</m:t>
                          </m:r>
                        </m:num>
                        <m:den>
                          <m:r>
                            <a:rPr lang="en-US" altLang="zh-TW" sz="2800" i="1">
                              <a:solidFill>
                                <a:schemeClr val="tx1"/>
                              </a:solidFill>
                              <a:latin typeface="Cambria Math" panose="02040503050406030204" pitchFamily="18" charset="0"/>
                              <a:cs typeface="Times New Roman" pitchFamily="18" charset="0"/>
                            </a:rPr>
                            <m:t>𝑇</m:t>
                          </m:r>
                        </m:den>
                      </m:f>
                      <m:nary>
                        <m:naryPr>
                          <m:ctrlPr>
                            <a:rPr lang="en-US" altLang="zh-TW" sz="2800" i="1">
                              <a:solidFill>
                                <a:schemeClr val="tx1"/>
                              </a:solidFill>
                              <a:latin typeface="Cambria Math" panose="02040503050406030204" pitchFamily="18" charset="0"/>
                              <a:cs typeface="Times New Roman" pitchFamily="18" charset="0"/>
                            </a:rPr>
                          </m:ctrlPr>
                        </m:naryPr>
                        <m:sub>
                          <m:r>
                            <m:rPr>
                              <m:brk m:alnAt="23"/>
                            </m:rPr>
                            <a:rPr lang="en-US" altLang="zh-TW" sz="2800" i="1">
                              <a:solidFill>
                                <a:schemeClr val="tx1"/>
                              </a:solidFill>
                              <a:latin typeface="Cambria Math" panose="02040503050406030204" pitchFamily="18" charset="0"/>
                              <a:cs typeface="Times New Roman" pitchFamily="18" charset="0"/>
                            </a:rPr>
                            <m:t>0</m:t>
                          </m:r>
                        </m:sub>
                        <m:sup>
                          <m:r>
                            <a:rPr lang="en-US" altLang="zh-TW" sz="2800" i="1">
                              <a:solidFill>
                                <a:schemeClr val="tx1"/>
                              </a:solidFill>
                              <a:latin typeface="Cambria Math" panose="02040503050406030204" pitchFamily="18" charset="0"/>
                              <a:cs typeface="Times New Roman" pitchFamily="18" charset="0"/>
                            </a:rPr>
                            <m:t>𝑇</m:t>
                          </m:r>
                        </m:sup>
                        <m:e>
                          <m:sSup>
                            <m:sSupPr>
                              <m:ctrlPr>
                                <a:rPr lang="en-US" altLang="zh-TW" sz="2800" i="1" smtClean="0">
                                  <a:solidFill>
                                    <a:schemeClr val="tx1"/>
                                  </a:solidFill>
                                  <a:latin typeface="Cambria Math" panose="02040503050406030204" pitchFamily="18" charset="0"/>
                                  <a:cs typeface="Times New Roman" pitchFamily="18" charset="0"/>
                                </a:rPr>
                              </m:ctrlPr>
                            </m:sSupPr>
                            <m:e>
                              <m:r>
                                <a:rPr lang="en-US" altLang="zh-TW" sz="2800" b="0" i="1" smtClean="0">
                                  <a:solidFill>
                                    <a:schemeClr val="tx1"/>
                                  </a:solidFill>
                                  <a:latin typeface="Cambria Math" panose="02040503050406030204" pitchFamily="18" charset="0"/>
                                  <a:cs typeface="Times New Roman" pitchFamily="18" charset="0"/>
                                </a:rPr>
                                <m:t>𝑥</m:t>
                              </m:r>
                            </m:e>
                            <m:sup>
                              <m:r>
                                <a:rPr lang="en-US" altLang="zh-TW" sz="2800" b="0" i="1" smtClean="0">
                                  <a:solidFill>
                                    <a:schemeClr val="tx1"/>
                                  </a:solidFill>
                                  <a:latin typeface="Cambria Math" panose="02040503050406030204" pitchFamily="18" charset="0"/>
                                  <a:cs typeface="Times New Roman" pitchFamily="18" charset="0"/>
                                </a:rPr>
                                <m:t>∗</m:t>
                              </m:r>
                            </m:sup>
                          </m:sSup>
                          <m:d>
                            <m:dPr>
                              <m:ctrlPr>
                                <a:rPr lang="en-US" altLang="zh-TW" sz="2800" i="1">
                                  <a:solidFill>
                                    <a:schemeClr val="tx1"/>
                                  </a:solidFill>
                                  <a:latin typeface="Cambria Math" panose="02040503050406030204" pitchFamily="18" charset="0"/>
                                  <a:cs typeface="Times New Roman" pitchFamily="18" charset="0"/>
                                </a:rPr>
                              </m:ctrlPr>
                            </m:dPr>
                            <m:e>
                              <m:r>
                                <a:rPr lang="en-US" altLang="zh-TW" sz="2800" i="1">
                                  <a:solidFill>
                                    <a:schemeClr val="tx1"/>
                                  </a:solidFill>
                                  <a:latin typeface="Cambria Math"/>
                                  <a:cs typeface="Times New Roman" pitchFamily="18" charset="0"/>
                                </a:rPr>
                                <m:t>𝑡</m:t>
                              </m:r>
                            </m:e>
                          </m:d>
                          <m:sSup>
                            <m:sSupPr>
                              <m:ctrlPr>
                                <a:rPr lang="en-US" altLang="zh-CN" sz="2800" i="1">
                                  <a:solidFill>
                                    <a:schemeClr val="tx1"/>
                                  </a:solidFill>
                                  <a:latin typeface="Cambria Math" panose="02040503050406030204" pitchFamily="18" charset="0"/>
                                  <a:cs typeface="Times New Roman" panose="02020603050405020304" pitchFamily="18" charset="0"/>
                                </a:rPr>
                              </m:ctrlPr>
                            </m:sSupPr>
                            <m:e>
                              <m:r>
                                <a:rPr lang="en-US" altLang="zh-CN" sz="2800" i="1">
                                  <a:solidFill>
                                    <a:schemeClr val="tx1"/>
                                  </a:solidFill>
                                  <a:latin typeface="Cambria Math" panose="02040503050406030204" pitchFamily="18" charset="0"/>
                                  <a:cs typeface="Times New Roman" panose="02020603050405020304" pitchFamily="18" charset="0"/>
                                </a:rPr>
                                <m:t>𝑒</m:t>
                              </m:r>
                            </m:e>
                            <m:sup>
                              <m:r>
                                <a:rPr lang="en-US" altLang="zh-CN" sz="2800" i="1">
                                  <a:solidFill>
                                    <a:schemeClr val="tx1"/>
                                  </a:solidFill>
                                  <a:latin typeface="Cambria Math" panose="02040503050406030204" pitchFamily="18" charset="0"/>
                                  <a:cs typeface="Times New Roman" panose="02020603050405020304" pitchFamily="18" charset="0"/>
                                </a:rPr>
                                <m:t>𝑗𝑘</m:t>
                              </m:r>
                              <m:sSub>
                                <m:sSubPr>
                                  <m:ctrlPr>
                                    <a:rPr lang="en-US" altLang="zh-CN" sz="2800" i="1">
                                      <a:solidFill>
                                        <a:schemeClr val="tx1"/>
                                      </a:solidFill>
                                      <a:latin typeface="Cambria Math" panose="02040503050406030204" pitchFamily="18" charset="0"/>
                                      <a:cs typeface="Times New Roman" panose="02020603050405020304" pitchFamily="18" charset="0"/>
                                    </a:rPr>
                                  </m:ctrlPr>
                                </m:sSubPr>
                                <m:e>
                                  <m:r>
                                    <a:rPr lang="zh-CN" altLang="en-US" sz="2800" i="1">
                                      <a:solidFill>
                                        <a:schemeClr val="tx1"/>
                                      </a:solidFill>
                                      <a:latin typeface="Cambria Math" panose="02040503050406030204" pitchFamily="18" charset="0"/>
                                      <a:cs typeface="Times New Roman" panose="02020603050405020304" pitchFamily="18" charset="0"/>
                                    </a:rPr>
                                    <m:t>𝜔</m:t>
                                  </m:r>
                                </m:e>
                                <m:sub>
                                  <m:r>
                                    <a:rPr lang="en-US" altLang="zh-CN" sz="2800" i="1">
                                      <a:solidFill>
                                        <a:schemeClr val="tx1"/>
                                      </a:solidFill>
                                      <a:latin typeface="Cambria Math" panose="02040503050406030204" pitchFamily="18" charset="0"/>
                                      <a:cs typeface="Times New Roman" panose="02020603050405020304" pitchFamily="18" charset="0"/>
                                    </a:rPr>
                                    <m:t>0</m:t>
                                  </m:r>
                                </m:sub>
                              </m:sSub>
                              <m:r>
                                <a:rPr lang="en-US" altLang="zh-CN" sz="2800" i="1">
                                  <a:solidFill>
                                    <a:schemeClr val="tx1"/>
                                  </a:solidFill>
                                  <a:latin typeface="Cambria Math" panose="02040503050406030204" pitchFamily="18" charset="0"/>
                                  <a:cs typeface="Times New Roman" panose="02020603050405020304" pitchFamily="18" charset="0"/>
                                </a:rPr>
                                <m:t>𝑡</m:t>
                              </m:r>
                            </m:sup>
                          </m:sSup>
                          <m:r>
                            <a:rPr lang="en-US" altLang="zh-CN" sz="2800" i="1">
                              <a:solidFill>
                                <a:schemeClr val="tx1"/>
                              </a:solidFill>
                              <a:latin typeface="Cambria Math" panose="02040503050406030204" pitchFamily="18" charset="0"/>
                              <a:cs typeface="Times New Roman" panose="02020603050405020304" pitchFamily="18" charset="0"/>
                            </a:rPr>
                            <m:t>𝑑𝑡</m:t>
                          </m:r>
                        </m:e>
                      </m:nary>
                      <m:r>
                        <a:rPr lang="en-US" altLang="zh-TW" sz="2800" b="0" i="1" smtClean="0">
                          <a:solidFill>
                            <a:srgbClr val="000000"/>
                          </a:solidFill>
                          <a:latin typeface="Cambria Math" panose="02040503050406030204" pitchFamily="18" charset="0"/>
                          <a:ea typeface="Cambria Math" panose="02040503050406030204" pitchFamily="18" charset="0"/>
                          <a:cs typeface="Times New Roman" pitchFamily="18" charset="0"/>
                        </a:rPr>
                        <m:t>]</m:t>
                      </m:r>
                      <m:r>
                        <a:rPr lang="en-US" altLang="zh-TW" sz="2800" i="1">
                          <a:solidFill>
                            <a:srgbClr val="000000"/>
                          </a:solidFill>
                          <a:latin typeface="Cambria Math" panose="02040503050406030204" pitchFamily="18" charset="0"/>
                          <a:cs typeface="Times New Roman" pitchFamily="18" charset="0"/>
                        </a:rPr>
                        <m:t>=</m:t>
                      </m:r>
                      <m:f>
                        <m:fPr>
                          <m:ctrlPr>
                            <a:rPr lang="en-US" altLang="zh-TW" sz="2800" i="1">
                              <a:solidFill>
                                <a:schemeClr val="tx1"/>
                              </a:solidFill>
                              <a:latin typeface="Cambria Math" panose="02040503050406030204" pitchFamily="18" charset="0"/>
                              <a:cs typeface="Times New Roman" pitchFamily="18" charset="0"/>
                            </a:rPr>
                          </m:ctrlPr>
                        </m:fPr>
                        <m:num>
                          <m:r>
                            <a:rPr lang="en-US" altLang="zh-TW" sz="2800" i="1">
                              <a:solidFill>
                                <a:schemeClr val="tx1"/>
                              </a:solidFill>
                              <a:latin typeface="Cambria Math" panose="02040503050406030204" pitchFamily="18" charset="0"/>
                              <a:cs typeface="Times New Roman" pitchFamily="18" charset="0"/>
                            </a:rPr>
                            <m:t>1</m:t>
                          </m:r>
                        </m:num>
                        <m:den>
                          <m:r>
                            <a:rPr lang="en-US" altLang="zh-TW" sz="2800" i="1">
                              <a:solidFill>
                                <a:schemeClr val="tx1"/>
                              </a:solidFill>
                              <a:latin typeface="Cambria Math" panose="02040503050406030204" pitchFamily="18" charset="0"/>
                              <a:cs typeface="Times New Roman" pitchFamily="18" charset="0"/>
                            </a:rPr>
                            <m:t>𝑇</m:t>
                          </m:r>
                        </m:den>
                      </m:f>
                      <m:r>
                        <a:rPr lang="en-US" altLang="zh-TW" sz="2800" i="1">
                          <a:solidFill>
                            <a:srgbClr val="000000"/>
                          </a:solidFill>
                          <a:latin typeface="Cambria Math" panose="02040503050406030204" pitchFamily="18" charset="0"/>
                          <a:cs typeface="Times New Roman" pitchFamily="18" charset="0"/>
                        </a:rPr>
                        <m:t> </m:t>
                      </m:r>
                      <m:nary>
                        <m:naryPr>
                          <m:ctrlPr>
                            <a:rPr lang="en-US" altLang="zh-TW" sz="2800" i="1">
                              <a:solidFill>
                                <a:schemeClr val="tx1"/>
                              </a:solidFill>
                              <a:latin typeface="Cambria Math" panose="02040503050406030204" pitchFamily="18" charset="0"/>
                              <a:cs typeface="Times New Roman" pitchFamily="18" charset="0"/>
                            </a:rPr>
                          </m:ctrlPr>
                        </m:naryPr>
                        <m:sub>
                          <m:r>
                            <m:rPr>
                              <m:brk m:alnAt="23"/>
                            </m:rPr>
                            <a:rPr lang="en-US" altLang="zh-TW" sz="2800" i="1">
                              <a:solidFill>
                                <a:schemeClr val="tx1"/>
                              </a:solidFill>
                              <a:latin typeface="Cambria Math" panose="02040503050406030204" pitchFamily="18" charset="0"/>
                              <a:cs typeface="Times New Roman" pitchFamily="18" charset="0"/>
                            </a:rPr>
                            <m:t>0</m:t>
                          </m:r>
                        </m:sub>
                        <m:sup>
                          <m:r>
                            <a:rPr lang="en-US" altLang="zh-TW" sz="2800" i="1">
                              <a:solidFill>
                                <a:schemeClr val="tx1"/>
                              </a:solidFill>
                              <a:latin typeface="Cambria Math" panose="02040503050406030204" pitchFamily="18" charset="0"/>
                              <a:cs typeface="Times New Roman" pitchFamily="18" charset="0"/>
                            </a:rPr>
                            <m:t>𝑇</m:t>
                          </m:r>
                        </m:sup>
                        <m:e>
                          <m:sSup>
                            <m:sSupPr>
                              <m:ctrlPr>
                                <a:rPr lang="en-US" altLang="zh-TW" sz="2800" i="1">
                                  <a:solidFill>
                                    <a:schemeClr val="tx1"/>
                                  </a:solidFill>
                                  <a:latin typeface="Cambria Math" panose="02040503050406030204" pitchFamily="18" charset="0"/>
                                  <a:cs typeface="Times New Roman" pitchFamily="18" charset="0"/>
                                </a:rPr>
                              </m:ctrlPr>
                            </m:sSupPr>
                            <m:e>
                              <m:r>
                                <a:rPr lang="en-US" altLang="zh-TW" sz="2800" i="1">
                                  <a:solidFill>
                                    <a:schemeClr val="tx1"/>
                                  </a:solidFill>
                                  <a:latin typeface="Cambria Math" panose="02040503050406030204" pitchFamily="18" charset="0"/>
                                  <a:cs typeface="Times New Roman" pitchFamily="18" charset="0"/>
                                </a:rPr>
                                <m:t>𝑥</m:t>
                              </m:r>
                            </m:e>
                            <m:sup>
                              <m:r>
                                <a:rPr lang="en-US" altLang="zh-TW" sz="2800" i="1">
                                  <a:solidFill>
                                    <a:schemeClr val="tx1"/>
                                  </a:solidFill>
                                  <a:latin typeface="Cambria Math" panose="02040503050406030204" pitchFamily="18" charset="0"/>
                                  <a:cs typeface="Times New Roman" pitchFamily="18" charset="0"/>
                                </a:rPr>
                                <m:t>∗</m:t>
                              </m:r>
                            </m:sup>
                          </m:sSup>
                          <m:d>
                            <m:dPr>
                              <m:ctrlPr>
                                <a:rPr lang="en-US" altLang="zh-TW" sz="2800" i="1">
                                  <a:solidFill>
                                    <a:schemeClr val="tx1"/>
                                  </a:solidFill>
                                  <a:latin typeface="Cambria Math" panose="02040503050406030204" pitchFamily="18" charset="0"/>
                                  <a:cs typeface="Times New Roman" pitchFamily="18" charset="0"/>
                                </a:rPr>
                              </m:ctrlPr>
                            </m:dPr>
                            <m:e>
                              <m:r>
                                <a:rPr lang="en-US" altLang="zh-TW" sz="2800" i="1">
                                  <a:solidFill>
                                    <a:schemeClr val="tx1"/>
                                  </a:solidFill>
                                  <a:latin typeface="Cambria Math"/>
                                  <a:cs typeface="Times New Roman" pitchFamily="18" charset="0"/>
                                </a:rPr>
                                <m:t>𝑡</m:t>
                              </m:r>
                            </m:e>
                          </m:d>
                          <m:r>
                            <a:rPr lang="en-US" altLang="zh-TW" sz="2800" i="1">
                              <a:solidFill>
                                <a:schemeClr val="tx1"/>
                              </a:solidFill>
                              <a:latin typeface="Cambria Math" panose="02040503050406030204" pitchFamily="18" charset="0"/>
                              <a:cs typeface="Times New Roman" pitchFamily="18" charset="0"/>
                            </a:rPr>
                            <m:t>[</m:t>
                          </m:r>
                          <m:nary>
                            <m:naryPr>
                              <m:chr m:val="∑"/>
                              <m:ctrlPr>
                                <a:rPr lang="en-US" altLang="zh-TW" sz="2800" i="1">
                                  <a:solidFill>
                                    <a:srgbClr val="000000"/>
                                  </a:solidFill>
                                  <a:latin typeface="Cambria Math" panose="02040503050406030204" pitchFamily="18" charset="0"/>
                                  <a:cs typeface="Times New Roman" pitchFamily="18" charset="0"/>
                                </a:rPr>
                              </m:ctrlPr>
                            </m:naryPr>
                            <m:sub>
                              <m:r>
                                <m:rPr>
                                  <m:brk m:alnAt="23"/>
                                </m:rPr>
                                <a:rPr lang="en-US" altLang="zh-TW" sz="2800" i="1">
                                  <a:solidFill>
                                    <a:srgbClr val="000000"/>
                                  </a:solidFill>
                                  <a:latin typeface="Cambria Math" panose="02040503050406030204" pitchFamily="18" charset="0"/>
                                  <a:cs typeface="Times New Roman" pitchFamily="18" charset="0"/>
                                </a:rPr>
                                <m:t>𝑘</m:t>
                              </m:r>
                              <m:r>
                                <a:rPr lang="en-US" altLang="zh-TW" sz="2800" i="1">
                                  <a:solidFill>
                                    <a:srgbClr val="000000"/>
                                  </a:solidFill>
                                  <a:latin typeface="Cambria Math" panose="02040503050406030204" pitchFamily="18" charset="0"/>
                                  <a:cs typeface="Times New Roman" pitchFamily="18" charset="0"/>
                                </a:rPr>
                                <m:t>=−∞</m:t>
                              </m:r>
                            </m:sub>
                            <m:sup>
                              <m:r>
                                <a:rPr lang="en-US" altLang="zh-TW" sz="2800" i="1">
                                  <a:solidFill>
                                    <a:srgbClr val="000000"/>
                                  </a:solidFill>
                                  <a:latin typeface="Cambria Math" panose="02040503050406030204" pitchFamily="18" charset="0"/>
                                  <a:ea typeface="Cambria Math" panose="02040503050406030204" pitchFamily="18" charset="0"/>
                                  <a:cs typeface="Times New Roman" pitchFamily="18" charset="0"/>
                                </a:rPr>
                                <m:t>∞</m:t>
                              </m:r>
                            </m:sup>
                            <m:e>
                              <m:sSub>
                                <m:sSubPr>
                                  <m:ctrlPr>
                                    <a:rPr lang="en-US" altLang="zh-TW" sz="2800" i="1">
                                      <a:solidFill>
                                        <a:srgbClr val="000000"/>
                                      </a:solidFill>
                                      <a:latin typeface="Cambria Math" panose="02040503050406030204" pitchFamily="18" charset="0"/>
                                      <a:ea typeface="Cambria Math" panose="02040503050406030204" pitchFamily="18" charset="0"/>
                                      <a:cs typeface="Times New Roman" pitchFamily="18" charset="0"/>
                                    </a:rPr>
                                  </m:ctrlPr>
                                </m:sSubPr>
                                <m:e>
                                  <m:r>
                                    <a:rPr lang="en-US" altLang="zh-TW" sz="2800" i="1">
                                      <a:solidFill>
                                        <a:srgbClr val="000000"/>
                                      </a:solidFill>
                                      <a:latin typeface="Cambria Math" panose="02040503050406030204" pitchFamily="18" charset="0"/>
                                      <a:ea typeface="Cambria Math" panose="02040503050406030204" pitchFamily="18" charset="0"/>
                                      <a:cs typeface="Times New Roman" pitchFamily="18" charset="0"/>
                                    </a:rPr>
                                    <m:t>𝑎</m:t>
                                  </m:r>
                                </m:e>
                                <m:sub>
                                  <m:r>
                                    <a:rPr lang="en-US" altLang="zh-TW" sz="2800" i="1">
                                      <a:solidFill>
                                        <a:srgbClr val="000000"/>
                                      </a:solidFill>
                                      <a:latin typeface="Cambria Math" panose="02040503050406030204" pitchFamily="18" charset="0"/>
                                      <a:ea typeface="Cambria Math" panose="02040503050406030204" pitchFamily="18" charset="0"/>
                                      <a:cs typeface="Times New Roman" pitchFamily="18" charset="0"/>
                                    </a:rPr>
                                    <m:t>𝑘</m:t>
                                  </m:r>
                                </m:sub>
                              </m:sSub>
                              <m:sSup>
                                <m:sSupPr>
                                  <m:ctrlPr>
                                    <a:rPr lang="en-US" altLang="zh-CN" sz="2800" i="1">
                                      <a:solidFill>
                                        <a:schemeClr val="tx1"/>
                                      </a:solidFill>
                                      <a:latin typeface="Cambria Math" panose="02040503050406030204" pitchFamily="18" charset="0"/>
                                      <a:cs typeface="Times New Roman" panose="02020603050405020304" pitchFamily="18" charset="0"/>
                                    </a:rPr>
                                  </m:ctrlPr>
                                </m:sSupPr>
                                <m:e>
                                  <m:r>
                                    <a:rPr lang="en-US" altLang="zh-CN" sz="2800" i="1">
                                      <a:solidFill>
                                        <a:schemeClr val="tx1"/>
                                      </a:solidFill>
                                      <a:latin typeface="Cambria Math" panose="02040503050406030204" pitchFamily="18" charset="0"/>
                                      <a:cs typeface="Times New Roman" panose="02020603050405020304" pitchFamily="18" charset="0"/>
                                    </a:rPr>
                                    <m:t>𝑒</m:t>
                                  </m:r>
                                </m:e>
                                <m:sup>
                                  <m:r>
                                    <a:rPr lang="en-US" altLang="zh-CN" sz="2800" i="1">
                                      <a:solidFill>
                                        <a:schemeClr val="tx1"/>
                                      </a:solidFill>
                                      <a:latin typeface="Cambria Math" panose="02040503050406030204" pitchFamily="18" charset="0"/>
                                      <a:cs typeface="Times New Roman" panose="02020603050405020304" pitchFamily="18" charset="0"/>
                                    </a:rPr>
                                    <m:t>𝑗𝑘</m:t>
                                  </m:r>
                                  <m:sSub>
                                    <m:sSubPr>
                                      <m:ctrlPr>
                                        <a:rPr lang="en-US" altLang="zh-CN" sz="2800" i="1">
                                          <a:solidFill>
                                            <a:schemeClr val="tx1"/>
                                          </a:solidFill>
                                          <a:latin typeface="Cambria Math" panose="02040503050406030204" pitchFamily="18" charset="0"/>
                                          <a:cs typeface="Times New Roman" panose="02020603050405020304" pitchFamily="18" charset="0"/>
                                        </a:rPr>
                                      </m:ctrlPr>
                                    </m:sSubPr>
                                    <m:e>
                                      <m:r>
                                        <a:rPr lang="zh-CN" altLang="en-US" sz="2800" i="1">
                                          <a:solidFill>
                                            <a:schemeClr val="tx1"/>
                                          </a:solidFill>
                                          <a:latin typeface="Cambria Math" panose="02040503050406030204" pitchFamily="18" charset="0"/>
                                          <a:cs typeface="Times New Roman" panose="02020603050405020304" pitchFamily="18" charset="0"/>
                                        </a:rPr>
                                        <m:t>𝜔</m:t>
                                      </m:r>
                                    </m:e>
                                    <m:sub>
                                      <m:r>
                                        <a:rPr lang="en-US" altLang="zh-CN" sz="2800" i="1">
                                          <a:solidFill>
                                            <a:schemeClr val="tx1"/>
                                          </a:solidFill>
                                          <a:latin typeface="Cambria Math" panose="02040503050406030204" pitchFamily="18" charset="0"/>
                                          <a:cs typeface="Times New Roman" panose="02020603050405020304" pitchFamily="18" charset="0"/>
                                        </a:rPr>
                                        <m:t>0</m:t>
                                      </m:r>
                                    </m:sub>
                                  </m:sSub>
                                  <m:r>
                                    <a:rPr lang="en-US" altLang="zh-CN" sz="2800" i="1">
                                      <a:solidFill>
                                        <a:schemeClr val="tx1"/>
                                      </a:solidFill>
                                      <a:latin typeface="Cambria Math" panose="02040503050406030204" pitchFamily="18" charset="0"/>
                                      <a:cs typeface="Times New Roman" panose="02020603050405020304" pitchFamily="18" charset="0"/>
                                    </a:rPr>
                                    <m:t>𝑡</m:t>
                                  </m:r>
                                </m:sup>
                              </m:sSup>
                              <m:r>
                                <a:rPr lang="en-US" altLang="zh-CN" sz="2800" b="0" i="1" smtClean="0">
                                  <a:solidFill>
                                    <a:schemeClr val="tx1"/>
                                  </a:solidFill>
                                  <a:latin typeface="Cambria Math" panose="02040503050406030204" pitchFamily="18" charset="0"/>
                                  <a:cs typeface="Times New Roman" panose="02020603050405020304" pitchFamily="18" charset="0"/>
                                </a:rPr>
                                <m:t>]</m:t>
                              </m:r>
                              <m:r>
                                <a:rPr lang="en-US" altLang="zh-CN" sz="2800" i="1">
                                  <a:solidFill>
                                    <a:schemeClr val="tx1"/>
                                  </a:solidFill>
                                  <a:latin typeface="Cambria Math" panose="02040503050406030204" pitchFamily="18" charset="0"/>
                                  <a:cs typeface="Times New Roman" panose="02020603050405020304" pitchFamily="18" charset="0"/>
                                </a:rPr>
                                <m:t>𝑑𝑡</m:t>
                              </m:r>
                            </m:e>
                          </m:nary>
                        </m:e>
                      </m:nary>
                    </m:oMath>
                  </m:oMathPara>
                </a14:m>
                <a:endParaRPr lang="en-US" altLang="zh-TW" sz="2800" dirty="0">
                  <a:solidFill>
                    <a:srgbClr val="000000"/>
                  </a:solidFill>
                  <a:latin typeface="Times New Roman" panose="02020603050405020304" pitchFamily="18" charset="0"/>
                  <a:cs typeface="Times New Roman" pitchFamily="18" charset="0"/>
                </a:endParaRPr>
              </a:p>
              <a:p>
                <a:pPr marL="0" indent="0">
                  <a:buNone/>
                </a:pPr>
                <a:endParaRPr lang="en-US" altLang="zh-TW" sz="2800" dirty="0">
                  <a:solidFill>
                    <a:srgbClr val="000000"/>
                  </a:solidFill>
                  <a:latin typeface="Times New Roman" panose="02020603050405020304"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r>
                        <a:rPr lang="en-US" altLang="zh-TW" sz="2800" b="0" i="1" smtClean="0">
                          <a:solidFill>
                            <a:schemeClr val="tx1"/>
                          </a:solidFill>
                          <a:latin typeface="Cambria Math" panose="02040503050406030204" pitchFamily="18" charset="0"/>
                          <a:cs typeface="Times New Roman" pitchFamily="18" charset="0"/>
                        </a:rPr>
                        <m:t>=</m:t>
                      </m:r>
                      <m:f>
                        <m:fPr>
                          <m:ctrlPr>
                            <a:rPr lang="en-US" altLang="zh-TW" sz="2800" i="1" smtClean="0">
                              <a:solidFill>
                                <a:schemeClr val="tx1"/>
                              </a:solidFill>
                              <a:latin typeface="Cambria Math" panose="02040503050406030204" pitchFamily="18" charset="0"/>
                              <a:cs typeface="Times New Roman" pitchFamily="18" charset="0"/>
                            </a:rPr>
                          </m:ctrlPr>
                        </m:fPr>
                        <m:num>
                          <m:r>
                            <a:rPr lang="en-US" altLang="zh-TW" sz="2800" i="1">
                              <a:solidFill>
                                <a:schemeClr val="tx1"/>
                              </a:solidFill>
                              <a:latin typeface="Cambria Math" panose="02040503050406030204" pitchFamily="18" charset="0"/>
                              <a:cs typeface="Times New Roman" pitchFamily="18" charset="0"/>
                            </a:rPr>
                            <m:t>1</m:t>
                          </m:r>
                        </m:num>
                        <m:den>
                          <m:r>
                            <a:rPr lang="en-US" altLang="zh-TW" sz="2800" i="1">
                              <a:solidFill>
                                <a:schemeClr val="tx1"/>
                              </a:solidFill>
                              <a:latin typeface="Cambria Math" panose="02040503050406030204" pitchFamily="18" charset="0"/>
                              <a:cs typeface="Times New Roman" pitchFamily="18" charset="0"/>
                            </a:rPr>
                            <m:t>𝑇</m:t>
                          </m:r>
                        </m:den>
                      </m:f>
                      <m:r>
                        <a:rPr lang="en-US" altLang="zh-TW" sz="2800" i="1">
                          <a:solidFill>
                            <a:srgbClr val="000000"/>
                          </a:solidFill>
                          <a:latin typeface="Cambria Math" panose="02040503050406030204" pitchFamily="18" charset="0"/>
                          <a:cs typeface="Times New Roman" pitchFamily="18" charset="0"/>
                        </a:rPr>
                        <m:t> </m:t>
                      </m:r>
                      <m:nary>
                        <m:naryPr>
                          <m:ctrlPr>
                            <a:rPr lang="en-US" altLang="zh-TW" sz="2800" i="1">
                              <a:solidFill>
                                <a:schemeClr val="tx1"/>
                              </a:solidFill>
                              <a:latin typeface="Cambria Math" panose="02040503050406030204" pitchFamily="18" charset="0"/>
                              <a:cs typeface="Times New Roman" pitchFamily="18" charset="0"/>
                            </a:rPr>
                          </m:ctrlPr>
                        </m:naryPr>
                        <m:sub>
                          <m:r>
                            <m:rPr>
                              <m:brk m:alnAt="23"/>
                            </m:rPr>
                            <a:rPr lang="en-US" altLang="zh-TW" sz="2800" i="1">
                              <a:solidFill>
                                <a:schemeClr val="tx1"/>
                              </a:solidFill>
                              <a:latin typeface="Cambria Math" panose="02040503050406030204" pitchFamily="18" charset="0"/>
                              <a:cs typeface="Times New Roman" pitchFamily="18" charset="0"/>
                            </a:rPr>
                            <m:t>0</m:t>
                          </m:r>
                        </m:sub>
                        <m:sup>
                          <m:r>
                            <a:rPr lang="en-US" altLang="zh-TW" sz="2800" i="1">
                              <a:solidFill>
                                <a:schemeClr val="tx1"/>
                              </a:solidFill>
                              <a:latin typeface="Cambria Math" panose="02040503050406030204" pitchFamily="18" charset="0"/>
                              <a:cs typeface="Times New Roman" pitchFamily="18" charset="0"/>
                            </a:rPr>
                            <m:t>𝑇</m:t>
                          </m:r>
                        </m:sup>
                        <m:e>
                          <m:sSup>
                            <m:sSupPr>
                              <m:ctrlPr>
                                <a:rPr lang="en-US" altLang="zh-TW" sz="2800" i="1">
                                  <a:solidFill>
                                    <a:schemeClr val="tx1"/>
                                  </a:solidFill>
                                  <a:latin typeface="Cambria Math" panose="02040503050406030204" pitchFamily="18" charset="0"/>
                                  <a:cs typeface="Times New Roman" pitchFamily="18" charset="0"/>
                                </a:rPr>
                              </m:ctrlPr>
                            </m:sSupPr>
                            <m:e>
                              <m:r>
                                <a:rPr lang="en-US" altLang="zh-TW" sz="2800" i="1">
                                  <a:solidFill>
                                    <a:schemeClr val="tx1"/>
                                  </a:solidFill>
                                  <a:latin typeface="Cambria Math" panose="02040503050406030204" pitchFamily="18" charset="0"/>
                                  <a:cs typeface="Times New Roman" pitchFamily="18" charset="0"/>
                                </a:rPr>
                                <m:t>𝑥</m:t>
                              </m:r>
                            </m:e>
                            <m:sup>
                              <m:r>
                                <a:rPr lang="en-US" altLang="zh-TW" sz="2800" i="1">
                                  <a:solidFill>
                                    <a:schemeClr val="tx1"/>
                                  </a:solidFill>
                                  <a:latin typeface="Cambria Math" panose="02040503050406030204" pitchFamily="18" charset="0"/>
                                  <a:cs typeface="Times New Roman" pitchFamily="18" charset="0"/>
                                </a:rPr>
                                <m:t>∗</m:t>
                              </m:r>
                            </m:sup>
                          </m:sSup>
                          <m:d>
                            <m:dPr>
                              <m:ctrlPr>
                                <a:rPr lang="en-US" altLang="zh-TW" sz="2800" i="1">
                                  <a:solidFill>
                                    <a:schemeClr val="tx1"/>
                                  </a:solidFill>
                                  <a:latin typeface="Cambria Math" panose="02040503050406030204" pitchFamily="18" charset="0"/>
                                  <a:cs typeface="Times New Roman" pitchFamily="18" charset="0"/>
                                </a:rPr>
                              </m:ctrlPr>
                            </m:dPr>
                            <m:e>
                              <m:r>
                                <a:rPr lang="en-US" altLang="zh-TW" sz="2800" i="1">
                                  <a:solidFill>
                                    <a:schemeClr val="tx1"/>
                                  </a:solidFill>
                                  <a:latin typeface="Cambria Math"/>
                                  <a:cs typeface="Times New Roman" pitchFamily="18" charset="0"/>
                                </a:rPr>
                                <m:t>𝑡</m:t>
                              </m:r>
                            </m:e>
                          </m:d>
                          <m:r>
                            <a:rPr lang="en-US" altLang="zh-TW" sz="2800" b="0" i="1" smtClean="0">
                              <a:solidFill>
                                <a:schemeClr val="tx1"/>
                              </a:solidFill>
                              <a:latin typeface="Cambria Math" panose="02040503050406030204" pitchFamily="18" charset="0"/>
                              <a:cs typeface="Times New Roman" pitchFamily="18" charset="0"/>
                            </a:rPr>
                            <m:t>𝑥</m:t>
                          </m:r>
                          <m:d>
                            <m:dPr>
                              <m:ctrlPr>
                                <a:rPr lang="en-US" altLang="zh-TW" sz="2800" b="0" i="1" smtClean="0">
                                  <a:solidFill>
                                    <a:schemeClr val="tx1"/>
                                  </a:solidFill>
                                  <a:latin typeface="Cambria Math" panose="02040503050406030204" pitchFamily="18" charset="0"/>
                                  <a:cs typeface="Times New Roman" pitchFamily="18" charset="0"/>
                                </a:rPr>
                              </m:ctrlPr>
                            </m:dPr>
                            <m:e>
                              <m:r>
                                <a:rPr lang="en-US" altLang="zh-TW" sz="2800" b="0" i="1" smtClean="0">
                                  <a:solidFill>
                                    <a:schemeClr val="tx1"/>
                                  </a:solidFill>
                                  <a:latin typeface="Cambria Math" panose="02040503050406030204" pitchFamily="18" charset="0"/>
                                  <a:cs typeface="Times New Roman" pitchFamily="18" charset="0"/>
                                </a:rPr>
                                <m:t>𝑡</m:t>
                              </m:r>
                            </m:e>
                          </m:d>
                          <m:r>
                            <a:rPr lang="en-US" altLang="zh-TW" sz="2800" b="0" i="1" smtClean="0">
                              <a:solidFill>
                                <a:schemeClr val="tx1"/>
                              </a:solidFill>
                              <a:latin typeface="Cambria Math" panose="02040503050406030204" pitchFamily="18" charset="0"/>
                              <a:cs typeface="Times New Roman" pitchFamily="18" charset="0"/>
                            </a:rPr>
                            <m:t>𝑑𝑡</m:t>
                          </m:r>
                        </m:e>
                      </m:nary>
                      <m:r>
                        <a:rPr lang="en-US" altLang="zh-TW" sz="2800" b="0" i="1" smtClean="0">
                          <a:solidFill>
                            <a:schemeClr val="tx1"/>
                          </a:solidFill>
                          <a:latin typeface="Cambria Math" panose="02040503050406030204" pitchFamily="18" charset="0"/>
                          <a:cs typeface="Times New Roman" pitchFamily="18" charset="0"/>
                        </a:rPr>
                        <m:t>=</m:t>
                      </m:r>
                      <m:f>
                        <m:fPr>
                          <m:ctrlPr>
                            <a:rPr lang="en-US" altLang="zh-TW" sz="2800" i="1">
                              <a:solidFill>
                                <a:schemeClr val="tx1"/>
                              </a:solidFill>
                              <a:latin typeface="Cambria Math" panose="02040503050406030204" pitchFamily="18" charset="0"/>
                              <a:cs typeface="Times New Roman" pitchFamily="18" charset="0"/>
                            </a:rPr>
                          </m:ctrlPr>
                        </m:fPr>
                        <m:num>
                          <m:r>
                            <a:rPr lang="en-US" altLang="zh-TW" sz="2800" i="1">
                              <a:solidFill>
                                <a:schemeClr val="tx1"/>
                              </a:solidFill>
                              <a:latin typeface="Cambria Math" panose="02040503050406030204" pitchFamily="18" charset="0"/>
                              <a:cs typeface="Times New Roman" pitchFamily="18" charset="0"/>
                            </a:rPr>
                            <m:t>1</m:t>
                          </m:r>
                        </m:num>
                        <m:den>
                          <m:r>
                            <a:rPr lang="en-US" altLang="zh-TW" sz="2800" i="1">
                              <a:solidFill>
                                <a:schemeClr val="tx1"/>
                              </a:solidFill>
                              <a:latin typeface="Cambria Math" panose="02040503050406030204" pitchFamily="18" charset="0"/>
                              <a:cs typeface="Times New Roman" pitchFamily="18" charset="0"/>
                            </a:rPr>
                            <m:t>𝑇</m:t>
                          </m:r>
                        </m:den>
                      </m:f>
                      <m:r>
                        <a:rPr lang="en-US" altLang="zh-TW" sz="2800" i="1">
                          <a:solidFill>
                            <a:srgbClr val="000000"/>
                          </a:solidFill>
                          <a:latin typeface="Cambria Math" panose="02040503050406030204" pitchFamily="18" charset="0"/>
                          <a:cs typeface="Times New Roman" pitchFamily="18" charset="0"/>
                        </a:rPr>
                        <m:t> </m:t>
                      </m:r>
                      <m:nary>
                        <m:naryPr>
                          <m:ctrlPr>
                            <a:rPr lang="en-US" altLang="zh-TW" sz="2800" i="1">
                              <a:solidFill>
                                <a:schemeClr val="tx1"/>
                              </a:solidFill>
                              <a:latin typeface="Cambria Math" panose="02040503050406030204" pitchFamily="18" charset="0"/>
                              <a:cs typeface="Times New Roman" pitchFamily="18" charset="0"/>
                            </a:rPr>
                          </m:ctrlPr>
                        </m:naryPr>
                        <m:sub>
                          <m:r>
                            <m:rPr>
                              <m:brk m:alnAt="23"/>
                            </m:rPr>
                            <a:rPr lang="en-US" altLang="zh-TW" sz="2800" i="1">
                              <a:solidFill>
                                <a:schemeClr val="tx1"/>
                              </a:solidFill>
                              <a:latin typeface="Cambria Math" panose="02040503050406030204" pitchFamily="18" charset="0"/>
                              <a:cs typeface="Times New Roman" pitchFamily="18" charset="0"/>
                            </a:rPr>
                            <m:t>0</m:t>
                          </m:r>
                        </m:sub>
                        <m:sup>
                          <m:r>
                            <a:rPr lang="en-US" altLang="zh-TW" sz="2800" i="1">
                              <a:solidFill>
                                <a:schemeClr val="tx1"/>
                              </a:solidFill>
                              <a:latin typeface="Cambria Math" panose="02040503050406030204" pitchFamily="18" charset="0"/>
                              <a:cs typeface="Times New Roman" pitchFamily="18" charset="0"/>
                            </a:rPr>
                            <m:t>𝑇</m:t>
                          </m:r>
                        </m:sup>
                        <m:e>
                          <m:sSup>
                            <m:sSupPr>
                              <m:ctrlPr>
                                <a:rPr lang="en-US" altLang="zh-TW" sz="2800" b="0" i="1" smtClean="0">
                                  <a:solidFill>
                                    <a:schemeClr val="tx1"/>
                                  </a:solidFill>
                                  <a:latin typeface="Cambria Math" panose="02040503050406030204" pitchFamily="18" charset="0"/>
                                  <a:cs typeface="Times New Roman" pitchFamily="18" charset="0"/>
                                </a:rPr>
                              </m:ctrlPr>
                            </m:sSupPr>
                            <m:e>
                              <m:r>
                                <a:rPr lang="en-US" altLang="zh-TW" sz="2800" i="1">
                                  <a:solidFill>
                                    <a:schemeClr val="tx1"/>
                                  </a:solidFill>
                                  <a:latin typeface="Cambria Math" panose="02040503050406030204" pitchFamily="18" charset="0"/>
                                  <a:cs typeface="Times New Roman" pitchFamily="18" charset="0"/>
                                </a:rPr>
                                <m:t>|</m:t>
                              </m:r>
                              <m:r>
                                <a:rPr lang="en-US" altLang="zh-TW" sz="2800" i="1">
                                  <a:solidFill>
                                    <a:schemeClr val="tx1"/>
                                  </a:solidFill>
                                  <a:latin typeface="Cambria Math" panose="02040503050406030204" pitchFamily="18" charset="0"/>
                                  <a:cs typeface="Times New Roman" pitchFamily="18" charset="0"/>
                                </a:rPr>
                                <m:t>𝑥</m:t>
                              </m:r>
                              <m:d>
                                <m:dPr>
                                  <m:ctrlPr>
                                    <a:rPr lang="en-US" altLang="zh-TW" sz="2800" i="1">
                                      <a:solidFill>
                                        <a:schemeClr val="tx1"/>
                                      </a:solidFill>
                                      <a:latin typeface="Cambria Math" panose="02040503050406030204" pitchFamily="18" charset="0"/>
                                      <a:cs typeface="Times New Roman" pitchFamily="18" charset="0"/>
                                    </a:rPr>
                                  </m:ctrlPr>
                                </m:dPr>
                                <m:e>
                                  <m:r>
                                    <a:rPr lang="en-US" altLang="zh-TW" sz="2800" i="1">
                                      <a:solidFill>
                                        <a:schemeClr val="tx1"/>
                                      </a:solidFill>
                                      <a:latin typeface="Cambria Math" panose="02040503050406030204" pitchFamily="18" charset="0"/>
                                      <a:cs typeface="Times New Roman" pitchFamily="18" charset="0"/>
                                    </a:rPr>
                                    <m:t>𝑡</m:t>
                                  </m:r>
                                </m:e>
                              </m:d>
                              <m:r>
                                <a:rPr lang="en-US" altLang="zh-TW" sz="2800" i="1">
                                  <a:solidFill>
                                    <a:schemeClr val="tx1"/>
                                  </a:solidFill>
                                  <a:latin typeface="Cambria Math" panose="02040503050406030204" pitchFamily="18" charset="0"/>
                                  <a:cs typeface="Times New Roman" pitchFamily="18" charset="0"/>
                                </a:rPr>
                                <m:t>|</m:t>
                              </m:r>
                            </m:e>
                            <m:sup>
                              <m:r>
                                <a:rPr lang="en-US" altLang="zh-TW" sz="2800" b="0" i="1" smtClean="0">
                                  <a:solidFill>
                                    <a:schemeClr val="tx1"/>
                                  </a:solidFill>
                                  <a:latin typeface="Cambria Math" panose="02040503050406030204" pitchFamily="18" charset="0"/>
                                  <a:cs typeface="Times New Roman" pitchFamily="18" charset="0"/>
                                </a:rPr>
                                <m:t>2</m:t>
                              </m:r>
                            </m:sup>
                          </m:sSup>
                        </m:e>
                      </m:nary>
                      <m:r>
                        <a:rPr lang="en-US" altLang="zh-TW" sz="2800" b="0" i="1" smtClean="0">
                          <a:solidFill>
                            <a:schemeClr val="tx1"/>
                          </a:solidFill>
                          <a:latin typeface="Cambria Math" panose="02040503050406030204" pitchFamily="18" charset="0"/>
                          <a:cs typeface="Times New Roman" pitchFamily="18" charset="0"/>
                        </a:rPr>
                        <m:t>𝑑𝑡</m:t>
                      </m:r>
                    </m:oMath>
                  </m:oMathPara>
                </a14:m>
                <a:endParaRPr lang="en-US" altLang="zh-TW" sz="2800" dirty="0">
                  <a:solidFill>
                    <a:srgbClr val="000000"/>
                  </a:solidFill>
                  <a:latin typeface="Times New Roman" panose="02020603050405020304" pitchFamily="18" charset="0"/>
                  <a:cs typeface="Times New Roman" pitchFamily="18" charset="0"/>
                </a:endParaRPr>
              </a:p>
              <a:p>
                <a:pPr marL="0" indent="0">
                  <a:buNone/>
                </a:pPr>
                <a:endParaRPr lang="en-US" altLang="zh-TW" sz="2800" dirty="0">
                  <a:solidFill>
                    <a:srgbClr val="000000"/>
                  </a:solidFill>
                  <a:latin typeface="Times New Roman" panose="02020603050405020304" pitchFamily="18" charset="0"/>
                  <a:cs typeface="Times New Roman" pitchFamily="18" charset="0"/>
                </a:endParaRPr>
              </a:p>
              <a:p>
                <a:pPr marL="0" indent="0">
                  <a:buNone/>
                </a:pPr>
                <a:endParaRPr lang="en-US" altLang="zh-TW" sz="2800" dirty="0">
                  <a:solidFill>
                    <a:srgbClr val="000000"/>
                  </a:solidFill>
                  <a:latin typeface="Times New Roman" panose="02020603050405020304" pitchFamily="18" charset="0"/>
                  <a:cs typeface="Times New Roman" pitchFamily="18" charset="0"/>
                </a:endParaRPr>
              </a:p>
              <a:p>
                <a:pPr marL="0" indent="0">
                  <a:buNone/>
                </a:pPr>
                <a:endParaRPr lang="en-US" altLang="zh-TW" sz="2800" dirty="0">
                  <a:solidFill>
                    <a:srgbClr val="000000"/>
                  </a:solidFill>
                  <a:latin typeface="Times New Roman" panose="02020603050405020304" pitchFamily="18" charset="0"/>
                  <a:cs typeface="Times New Roman" pitchFamily="18" charset="0"/>
                </a:endParaRPr>
              </a:p>
              <a:p>
                <a:pPr marL="0" indent="0">
                  <a:buNone/>
                </a:pPr>
                <a:endParaRPr lang="en-US" altLang="zh-TW" sz="900" dirty="0">
                  <a:solidFill>
                    <a:srgbClr val="000000"/>
                  </a:solidFill>
                  <a:latin typeface="Times New Roman" pitchFamily="18" charset="0"/>
                  <a:cs typeface="Times New Roman" pitchFamily="18" charset="0"/>
                </a:endParaRPr>
              </a:p>
              <a:p>
                <a:pPr marL="0" indent="0">
                  <a:buNone/>
                </a:pPr>
                <a:r>
                  <a:rPr lang="en-US" altLang="zh-CN" sz="2800" i="1" dirty="0">
                    <a:solidFill>
                      <a:schemeClr val="tx1"/>
                    </a:solidFill>
                    <a:latin typeface="Times New Roman" panose="02020603050405020304" pitchFamily="18" charset="0"/>
                    <a:cs typeface="Times New Roman" panose="02020603050405020304" pitchFamily="18" charset="0"/>
                  </a:rPr>
                  <a:t> </a:t>
                </a: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chemeClr val="tx1"/>
                  </a:solidFill>
                  <a:latin typeface="Times New Roman" panose="02020603050405020304" pitchFamily="18" charset="0"/>
                  <a:cs typeface="Times New Roman" panose="02020603050405020304" pitchFamily="18" charset="0"/>
                </a:endParaRPr>
              </a:p>
              <a:p>
                <a:pPr>
                  <a:buFont typeface="Arial" panose="020B0604020202020204" pitchFamily="34" charset="0"/>
                  <a:buChar char="•"/>
                </a:pPr>
                <a:endParaRPr lang="en-US" altLang="zh-TW"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dirty="0">
                  <a:solidFill>
                    <a:srgbClr val="000000"/>
                  </a:solidFill>
                  <a:latin typeface="Times New Roman" pitchFamily="18" charset="0"/>
                  <a:cs typeface="Times New Roman" pitchFamily="18" charset="0"/>
                </a:endParaRPr>
              </a:p>
              <a:p>
                <a:pPr marL="0" indent="0">
                  <a:buNone/>
                </a:pPr>
                <a:endParaRPr lang="en-US" altLang="zh-CN"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kumimoji="0" lang="zh-TW" altLang="en-US" sz="2800" dirty="0">
                  <a:solidFill>
                    <a:srgbClr val="000000"/>
                  </a:solidFill>
                  <a:latin typeface="Times New Roman" pitchFamily="18" charset="0"/>
                  <a:cs typeface="Times New Roman" pitchFamily="18" charset="0"/>
                </a:endParaRPr>
              </a:p>
              <a:p>
                <a:pPr marL="0" indent="0">
                  <a:buNone/>
                </a:pPr>
                <a:endParaRPr lang="en-US" altLang="zh-CN" sz="2800" dirty="0">
                  <a:solidFill>
                    <a:schemeClr val="tx1"/>
                  </a:solidFill>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endParaRPr lang="en-US" altLang="zh-CN"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CN" sz="2800" dirty="0">
                  <a:solidFill>
                    <a:schemeClr val="tx1"/>
                  </a:solidFill>
                  <a:latin typeface="Times New Roman" panose="02020603050405020304" pitchFamily="18" charset="0"/>
                  <a:cs typeface="Times New Roman" panose="02020603050405020304" pitchFamily="18" charset="0"/>
                </a:endParaRPr>
              </a:p>
            </p:txBody>
          </p:sp>
        </mc:Choice>
        <mc:Fallback>
          <p:sp>
            <p:nvSpPr>
              <p:cNvPr id="3" name="内容占位符 2">
                <a:extLst>
                  <a:ext uri="{FF2B5EF4-FFF2-40B4-BE49-F238E27FC236}">
                    <a16:creationId xmlns:a16="http://schemas.microsoft.com/office/drawing/2014/main" id="{4540E06A-412C-CE41-9E57-121FB374F2B8}"/>
                  </a:ext>
                </a:extLst>
              </p:cNvPr>
              <p:cNvSpPr>
                <a:spLocks noGrp="1" noRot="1" noChangeAspect="1" noMove="1" noResize="1" noEditPoints="1" noAdjustHandles="1" noChangeArrowheads="1" noChangeShapeType="1" noTextEdit="1"/>
              </p:cNvSpPr>
              <p:nvPr>
                <p:ph idx="1"/>
              </p:nvPr>
            </p:nvSpPr>
            <p:spPr>
              <a:xfrm>
                <a:off x="437864" y="1079107"/>
                <a:ext cx="11418776" cy="5158205"/>
              </a:xfrm>
              <a:blipFill>
                <a:blip r:embed="rId3"/>
                <a:stretch>
                  <a:fillRect l="-1922" t="-2009"/>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id="{85E636C3-A315-5A44-AEB6-E49847757912}"/>
              </a:ext>
            </a:extLst>
          </p:cNvPr>
          <p:cNvSpPr>
            <a:spLocks noGrp="1"/>
          </p:cNvSpPr>
          <p:nvPr>
            <p:ph type="sldNum" sz="quarter" idx="12"/>
          </p:nvPr>
        </p:nvSpPr>
        <p:spPr/>
        <p:txBody>
          <a:bodyPr/>
          <a:lstStyle/>
          <a:p>
            <a:fld id="{89DB14B3-731A-4352-BC82-B1993596BD11}" type="slidenum">
              <a:rPr lang="zh-CN" altLang="en-US" smtClean="0"/>
              <a:pPr/>
              <a:t>64</a:t>
            </a:fld>
            <a:endParaRPr lang="zh-CN" altLang="en-US" dirty="0"/>
          </a:p>
        </p:txBody>
      </p:sp>
    </p:spTree>
    <p:extLst>
      <p:ext uri="{BB962C8B-B14F-4D97-AF65-F5344CB8AC3E}">
        <p14:creationId xmlns:p14="http://schemas.microsoft.com/office/powerpoint/2010/main" val="640936456"/>
      </p:ext>
    </p:extLst>
  </p:cSld>
  <p:clrMapOvr>
    <a:masterClrMapping/>
  </p:clrMapOvr>
  <p:transition spd="med">
    <p:cut/>
  </p:transition>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nvSpPr>
        <p:spPr>
          <a:xfrm>
            <a:off x="1983275" y="242688"/>
            <a:ext cx="4004945" cy="751205"/>
          </a:xfrm>
          <a:prstGeom prst="rect">
            <a:avLst/>
          </a:prstGeom>
          <a:noFill/>
          <a:ln>
            <a:noFill/>
          </a:ln>
        </p:spPr>
        <p:txBody>
          <a:bodyPr vert="horz" wrap="square" lIns="91440" tIns="45720" rIns="91440" bIns="45720" numCol="1" rtlCol="0" anchor="b" anchorCtr="0" compatLnSpc="1">
            <a:normAutofit/>
          </a:bodyPr>
          <a:lstStyle/>
          <a:p>
            <a:pPr eaLnBrk="0" fontAlgn="base" hangingPunct="0">
              <a:lnSpc>
                <a:spcPct val="85000"/>
              </a:lnSpc>
              <a:spcBef>
                <a:spcPct val="0"/>
              </a:spcBef>
              <a:spcAft>
                <a:spcPct val="0"/>
              </a:spcAft>
            </a:pPr>
            <a:endParaRPr lang="zh-CN" altLang="en-US" sz="3200" b="1" kern="0" dirty="0">
              <a:solidFill>
                <a:srgbClr val="0000FF"/>
              </a:solidFill>
              <a:latin typeface="微软雅黑" panose="020B0503020204020204" pitchFamily="34" charset="-122"/>
              <a:ea typeface="微软雅黑" panose="020B0503020204020204" pitchFamily="34" charset="-122"/>
              <a:sym typeface="+mn-ea"/>
            </a:endParaRPr>
          </a:p>
        </p:txBody>
      </p:sp>
      <p:sp>
        <p:nvSpPr>
          <p:cNvPr id="4" name="矩形 3"/>
          <p:cNvSpPr/>
          <p:nvPr/>
        </p:nvSpPr>
        <p:spPr>
          <a:xfrm>
            <a:off x="1948349" y="1997690"/>
            <a:ext cx="8296910" cy="922020"/>
          </a:xfrm>
          <a:prstGeom prst="rect">
            <a:avLst/>
          </a:prstGeom>
          <a:noFill/>
        </p:spPr>
        <p:txBody>
          <a:bodyPr wrap="none" lIns="91440" tIns="45720" rIns="91440" bIns="45720">
            <a:spAutoFit/>
          </a:bodyPr>
          <a:lstStyle/>
          <a:p>
            <a:pPr algn="ctr"/>
            <a:r>
              <a:rPr lang="en-US" altLang="zh-CN" sz="5400" dirty="0">
                <a:latin typeface="Times New Roman" panose="02020603050405020304" pitchFamily="18" charset="0"/>
                <a:cs typeface="Times New Roman" panose="02020603050405020304" pitchFamily="18" charset="0"/>
              </a:rPr>
              <a:t>Thank you for your listening!</a:t>
            </a:r>
          </a:p>
        </p:txBody>
      </p:sp>
      <p:sp>
        <p:nvSpPr>
          <p:cNvPr id="7" name="矩形 6"/>
          <p:cNvSpPr/>
          <p:nvPr/>
        </p:nvSpPr>
        <p:spPr>
          <a:xfrm>
            <a:off x="-10795" y="3924300"/>
            <a:ext cx="12214225" cy="2950210"/>
          </a:xfrm>
          <a:prstGeom prst="rect">
            <a:avLst/>
          </a:prstGeom>
          <a:solidFill>
            <a:srgbClr val="00447C"/>
          </a:solidFill>
          <a:ln w="9525" cap="flat" cmpd="sng" algn="ctr">
            <a:noFill/>
            <a:prstDash val="solid"/>
            <a:round/>
            <a:headEnd type="none" w="med" len="med"/>
            <a:tailEnd type="none" w="med" len="med"/>
          </a:ln>
        </p:spPr>
        <p:txBody>
          <a:bodyPr vert="horz" wrap="square" lIns="91440" tIns="45720" rIns="91440" bIns="45720" numCol="1"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rgbClr val="000000"/>
              </a:solidFill>
              <a:effectLst/>
              <a:latin typeface="Calibri" panose="020F0502020204030204" pitchFamily="34" charset="0"/>
              <a:ea typeface="宋体" panose="02010600030101010101" pitchFamily="2" charset="-122"/>
              <a:sym typeface="Calibri" panose="020F0502020204030204" pitchFamily="34" charset="0"/>
            </a:endParaRPr>
          </a:p>
        </p:txBody>
      </p:sp>
      <p:pic>
        <p:nvPicPr>
          <p:cNvPr id="12" name="图片 11" descr="SHU_VI_LOGO.svg"/>
          <p:cNvPicPr>
            <a:picLocks noChangeAspect="1"/>
          </p:cNvPicPr>
          <p:nvPr/>
        </p:nvPicPr>
        <p:blipFill>
          <a:blip r:embed="rId3"/>
          <a:stretch>
            <a:fillRect/>
          </a:stretch>
        </p:blipFill>
        <p:spPr>
          <a:xfrm>
            <a:off x="5198745" y="4260215"/>
            <a:ext cx="1795780" cy="2251075"/>
          </a:xfrm>
          <a:prstGeom prst="rect">
            <a:avLst/>
          </a:prstGeom>
        </p:spPr>
      </p:pic>
    </p:spTree>
    <p:extLst>
      <p:ext uri="{BB962C8B-B14F-4D97-AF65-F5344CB8AC3E}">
        <p14:creationId xmlns:p14="http://schemas.microsoft.com/office/powerpoint/2010/main" val="2120767089"/>
      </p:ext>
    </p:extLst>
  </p:cSld>
  <p:clrMapOvr>
    <a:masterClrMapping/>
  </p:clrMapOvr>
  <p:transition spd="med">
    <p:cut/>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25C303-6879-D547-8125-F07718E64B38}"/>
              </a:ext>
            </a:extLst>
          </p:cNvPr>
          <p:cNvSpPr>
            <a:spLocks noGrp="1"/>
          </p:cNvSpPr>
          <p:nvPr>
            <p:ph type="title"/>
          </p:nvPr>
        </p:nvSpPr>
        <p:spPr>
          <a:xfrm>
            <a:off x="660400" y="228602"/>
            <a:ext cx="10657633" cy="784225"/>
          </a:xfrm>
        </p:spPr>
        <p:txBody>
          <a:bodyPr/>
          <a:lstStyle/>
          <a:p>
            <a:r>
              <a:rPr lang="en-US" altLang="zh-CN" sz="3200" dirty="0">
                <a:solidFill>
                  <a:schemeClr val="tx1"/>
                </a:solidFill>
                <a:latin typeface="Times New Roman" panose="02020603050405020304" pitchFamily="18" charset="0"/>
                <a:cs typeface="Times New Roman" panose="02020603050405020304" pitchFamily="18" charset="0"/>
              </a:rPr>
              <a:t>Time/Frequency Domain</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4540E06A-412C-CE41-9E57-121FB374F2B8}"/>
                  </a:ext>
                </a:extLst>
              </p:cNvPr>
              <p:cNvSpPr>
                <a:spLocks noGrp="1"/>
              </p:cNvSpPr>
              <p:nvPr>
                <p:ph idx="1"/>
              </p:nvPr>
            </p:nvSpPr>
            <p:spPr>
              <a:xfrm>
                <a:off x="564618" y="1189947"/>
                <a:ext cx="10296215" cy="4968257"/>
              </a:xfrm>
            </p:spPr>
            <p:txBody>
              <a:bodyPr/>
              <a:lstStyle/>
              <a:p>
                <a:pPr marL="0" indent="0">
                  <a:buNone/>
                </a:pPr>
                <a:r>
                  <a:rPr lang="en-US" altLang="zh-CN" sz="2800" dirty="0">
                    <a:solidFill>
                      <a:schemeClr val="tx1"/>
                    </a:solidFill>
                    <a:latin typeface="Times New Roman" panose="02020603050405020304" pitchFamily="18" charset="0"/>
                    <a:cs typeface="Times New Roman" panose="02020603050405020304" pitchFamily="18" charset="0"/>
                  </a:rPr>
                  <a:t>Frequency domain</a:t>
                </a:r>
                <a:r>
                  <a:rPr lang="zh-CN" altLang="en-US" sz="2800" dirty="0">
                    <a:solidFill>
                      <a:schemeClr val="tx1"/>
                    </a:solidFill>
                    <a:latin typeface="Times New Roman" panose="02020603050405020304" pitchFamily="18" charset="0"/>
                    <a:cs typeface="Times New Roman" panose="02020603050405020304" pitchFamily="18" charset="0"/>
                  </a:rPr>
                  <a:t>（频域）</a:t>
                </a:r>
                <a:endParaRPr lang="en-US" altLang="zh-CN" sz="2800" dirty="0">
                  <a:solidFill>
                    <a:schemeClr val="tx1"/>
                  </a:solidFill>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US" altLang="zh-CN" sz="2800" dirty="0">
                    <a:solidFill>
                      <a:schemeClr val="tx1"/>
                    </a:solidFill>
                    <a:latin typeface="Times New Roman" panose="02020603050405020304" pitchFamily="18" charset="0"/>
                    <a:cs typeface="Times New Roman" panose="02020603050405020304" pitchFamily="18" charset="0"/>
                  </a:rPr>
                  <a:t>In 1807, J.B.J Fourier proposed to use trigonometric functions and series to solve heat equation in a metal plate.</a:t>
                </a:r>
              </a:p>
              <a:p>
                <a:pPr marL="457200" indent="-457200">
                  <a:buFont typeface="Arial" panose="020B0604020202020204" pitchFamily="34" charset="0"/>
                  <a:buChar char="•"/>
                </a:pPr>
                <a:endParaRPr lang="en-US" altLang="zh-CN" sz="2800" dirty="0">
                  <a:solidFill>
                    <a:schemeClr val="tx1"/>
                  </a:solidFill>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US" altLang="zh-CN" sz="2800" dirty="0">
                    <a:solidFill>
                      <a:schemeClr val="tx1"/>
                    </a:solidFill>
                    <a:latin typeface="Times New Roman" panose="02020603050405020304" pitchFamily="18" charset="0"/>
                    <a:cs typeface="Times New Roman" panose="02020603050405020304" pitchFamily="18" charset="0"/>
                  </a:rPr>
                  <a:t> Fourier claimed </a:t>
                </a:r>
                <a:r>
                  <a:rPr lang="en-US" altLang="zh-CN" sz="2800" b="1" i="1" dirty="0">
                    <a:solidFill>
                      <a:schemeClr val="tx1"/>
                    </a:solidFill>
                    <a:latin typeface="Times New Roman" panose="02020603050405020304" pitchFamily="18" charset="0"/>
                    <a:cs typeface="Times New Roman" panose="02020603050405020304" pitchFamily="18" charset="0"/>
                  </a:rPr>
                  <a:t>any arbitrary periodic function can be represented by a harmonically related trigonometric series.</a:t>
                </a:r>
              </a:p>
              <a:p>
                <a:pPr marL="457200" indent="-457200">
                  <a:buFont typeface="Arial" panose="020B0604020202020204" pitchFamily="34" charset="0"/>
                  <a:buChar char="•"/>
                </a:pPr>
                <a:endParaRPr lang="en-US" altLang="zh-CN" sz="2800" b="1" i="1" dirty="0">
                  <a:solidFill>
                    <a:schemeClr val="tx1"/>
                  </a:solidFill>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US" altLang="zh-CN" sz="2800" dirty="0">
                    <a:solidFill>
                      <a:schemeClr val="tx1"/>
                    </a:solidFill>
                    <a:latin typeface="Times New Roman" panose="02020603050405020304" pitchFamily="18" charset="0"/>
                    <a:cs typeface="Times New Roman" panose="02020603050405020304" pitchFamily="18" charset="0"/>
                  </a:rPr>
                  <a:t>Fourier series representation:</a:t>
                </a:r>
                <a:r>
                  <a:rPr lang="zh-CN" altLang="en-US" sz="2000" b="0" i="0" dirty="0">
                    <a:solidFill>
                      <a:srgbClr val="333333"/>
                    </a:solidFill>
                    <a:effectLst/>
                    <a:latin typeface="Arial" panose="020B0604020202020204" pitchFamily="34" charset="0"/>
                  </a:rPr>
                  <a:t>傅里叶级数表示</a:t>
                </a:r>
                <a:r>
                  <a:rPr lang="en-US" altLang="zh-CN" sz="2000" b="0" i="0" dirty="0">
                    <a:solidFill>
                      <a:srgbClr val="333333"/>
                    </a:solidFill>
                    <a:effectLst/>
                    <a:latin typeface="Arial" panose="020B0604020202020204" pitchFamily="34" charset="0"/>
                  </a:rPr>
                  <a:t>:</a:t>
                </a:r>
                <a:endParaRPr lang="en-US" altLang="zh-CN" sz="2800" b="1" i="1" dirty="0">
                  <a:solidFill>
                    <a:schemeClr val="tx1"/>
                  </a:solidFill>
                  <a:latin typeface="Times New Roman" panose="02020603050405020304" pitchFamily="18" charset="0"/>
                  <a:cs typeface="Times New Roman" panose="02020603050405020304" pitchFamily="18" charset="0"/>
                </a:endParaRPr>
              </a:p>
              <a:p>
                <a:pPr marL="165100" lvl="1" indent="0">
                  <a:buNone/>
                </a:pPr>
                <a14:m>
                  <m:oMathPara xmlns:m="http://schemas.openxmlformats.org/officeDocument/2006/math">
                    <m:oMathParaPr>
                      <m:jc m:val="centerGroup"/>
                    </m:oMathParaPr>
                    <m:oMath xmlns:m="http://schemas.openxmlformats.org/officeDocument/2006/math">
                      <m:r>
                        <a:rPr lang="en-US" altLang="zh-CN" sz="2800" b="0" i="1" smtClean="0">
                          <a:solidFill>
                            <a:schemeClr val="tx1"/>
                          </a:solidFill>
                          <a:latin typeface="Cambria Math" panose="02040503050406030204" pitchFamily="18" charset="0"/>
                          <a:cs typeface="Times New Roman" panose="02020603050405020304" pitchFamily="18" charset="0"/>
                        </a:rPr>
                        <m:t>𝑥</m:t>
                      </m:r>
                      <m:d>
                        <m:dPr>
                          <m:ctrlPr>
                            <a:rPr lang="en-US" altLang="zh-CN" sz="2800" b="0" i="1" smtClean="0">
                              <a:solidFill>
                                <a:schemeClr val="tx1"/>
                              </a:solidFill>
                              <a:latin typeface="Cambria Math" panose="02040503050406030204" pitchFamily="18" charset="0"/>
                              <a:cs typeface="Times New Roman" panose="02020603050405020304" pitchFamily="18" charset="0"/>
                            </a:rPr>
                          </m:ctrlPr>
                        </m:dPr>
                        <m:e>
                          <m:r>
                            <a:rPr lang="en-US" altLang="zh-CN" sz="2800" b="0" i="1" smtClean="0">
                              <a:solidFill>
                                <a:schemeClr val="tx1"/>
                              </a:solidFill>
                              <a:latin typeface="Cambria Math" panose="02040503050406030204" pitchFamily="18" charset="0"/>
                              <a:cs typeface="Times New Roman" panose="02020603050405020304" pitchFamily="18" charset="0"/>
                            </a:rPr>
                            <m:t>𝑡</m:t>
                          </m:r>
                        </m:e>
                      </m:d>
                      <m:r>
                        <a:rPr lang="en-US" altLang="zh-CN" sz="2800" b="0" i="1" smtClean="0">
                          <a:solidFill>
                            <a:schemeClr val="tx1"/>
                          </a:solidFill>
                          <a:latin typeface="Cambria Math" panose="02040503050406030204" pitchFamily="18" charset="0"/>
                          <a:cs typeface="Times New Roman" panose="02020603050405020304" pitchFamily="18" charset="0"/>
                        </a:rPr>
                        <m:t>=</m:t>
                      </m:r>
                      <m:sSub>
                        <m:sSubPr>
                          <m:ctrlPr>
                            <a:rPr lang="en-US" altLang="zh-CN" sz="2800" b="0" i="1" smtClean="0">
                              <a:solidFill>
                                <a:schemeClr val="tx1"/>
                              </a:solidFill>
                              <a:latin typeface="Cambria Math" panose="02040503050406030204" pitchFamily="18" charset="0"/>
                              <a:cs typeface="Times New Roman" panose="02020603050405020304" pitchFamily="18" charset="0"/>
                            </a:rPr>
                          </m:ctrlPr>
                        </m:sSubPr>
                        <m:e>
                          <m:r>
                            <a:rPr lang="en-US" altLang="zh-CN" sz="2800" b="0" i="1" smtClean="0">
                              <a:solidFill>
                                <a:schemeClr val="tx1"/>
                              </a:solidFill>
                              <a:latin typeface="Cambria Math" panose="02040503050406030204" pitchFamily="18" charset="0"/>
                              <a:cs typeface="Times New Roman" panose="02020603050405020304" pitchFamily="18" charset="0"/>
                            </a:rPr>
                            <m:t>𝐴</m:t>
                          </m:r>
                        </m:e>
                        <m:sub>
                          <m:r>
                            <a:rPr lang="en-US" altLang="zh-CN" sz="2800" b="0" i="1" smtClean="0">
                              <a:solidFill>
                                <a:schemeClr val="tx1"/>
                              </a:solidFill>
                              <a:latin typeface="Cambria Math" panose="02040503050406030204" pitchFamily="18" charset="0"/>
                              <a:cs typeface="Times New Roman" panose="02020603050405020304" pitchFamily="18" charset="0"/>
                            </a:rPr>
                            <m:t>0</m:t>
                          </m:r>
                        </m:sub>
                      </m:sSub>
                      <m:r>
                        <a:rPr lang="en-US" altLang="zh-CN" sz="2800" b="0" i="1" smtClean="0">
                          <a:solidFill>
                            <a:schemeClr val="tx1"/>
                          </a:solidFill>
                          <a:latin typeface="Cambria Math" panose="02040503050406030204" pitchFamily="18" charset="0"/>
                          <a:cs typeface="Times New Roman" panose="02020603050405020304" pitchFamily="18" charset="0"/>
                        </a:rPr>
                        <m:t>+</m:t>
                      </m:r>
                      <m:nary>
                        <m:naryPr>
                          <m:chr m:val="∑"/>
                          <m:ctrlPr>
                            <a:rPr lang="en-US" altLang="zh-CN" sz="2800" b="0" i="1" smtClean="0">
                              <a:solidFill>
                                <a:schemeClr val="tx1"/>
                              </a:solidFill>
                              <a:latin typeface="Cambria Math" panose="02040503050406030204" pitchFamily="18" charset="0"/>
                              <a:cs typeface="Times New Roman" panose="02020603050405020304" pitchFamily="18" charset="0"/>
                            </a:rPr>
                          </m:ctrlPr>
                        </m:naryPr>
                        <m:sub>
                          <m:r>
                            <m:rPr>
                              <m:brk m:alnAt="23"/>
                            </m:rPr>
                            <a:rPr lang="en-US" altLang="zh-CN" sz="2800" b="0" i="1" smtClean="0">
                              <a:solidFill>
                                <a:schemeClr val="tx1"/>
                              </a:solidFill>
                              <a:latin typeface="Cambria Math" panose="02040503050406030204" pitchFamily="18" charset="0"/>
                              <a:cs typeface="Times New Roman" panose="02020603050405020304" pitchFamily="18" charset="0"/>
                            </a:rPr>
                            <m:t>𝑘</m:t>
                          </m:r>
                          <m:r>
                            <a:rPr lang="en-US" altLang="zh-CN" sz="2800" b="0" i="1" smtClean="0">
                              <a:solidFill>
                                <a:schemeClr val="tx1"/>
                              </a:solidFill>
                              <a:latin typeface="Cambria Math" panose="02040503050406030204" pitchFamily="18" charset="0"/>
                              <a:cs typeface="Times New Roman" panose="02020603050405020304" pitchFamily="18" charset="0"/>
                            </a:rPr>
                            <m:t>=1</m:t>
                          </m:r>
                        </m:sub>
                        <m:sup>
                          <m:r>
                            <a:rPr lang="en-US" altLang="zh-CN" sz="2800" b="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sup>
                        <m:e>
                          <m:d>
                            <m:dPr>
                              <m:begChr m:val="["/>
                              <m:endChr m:val="]"/>
                              <m:ctrlPr>
                                <a:rPr lang="en-US" altLang="zh-CN" sz="2800" i="1">
                                  <a:solidFill>
                                    <a:schemeClr val="tx1"/>
                                  </a:solidFill>
                                  <a:latin typeface="Cambria Math" panose="02040503050406030204" pitchFamily="18" charset="0"/>
                                  <a:cs typeface="Times New Roman" panose="02020603050405020304" pitchFamily="18" charset="0"/>
                                </a:rPr>
                              </m:ctrlPr>
                            </m:dPr>
                            <m:e>
                              <m:func>
                                <m:funcPr>
                                  <m:ctrlPr>
                                    <a:rPr lang="en-US" altLang="zh-CN" sz="2800" i="1">
                                      <a:solidFill>
                                        <a:schemeClr val="tx1"/>
                                      </a:solidFill>
                                      <a:latin typeface="Cambria Math" panose="02040503050406030204" pitchFamily="18" charset="0"/>
                                      <a:cs typeface="Times New Roman" panose="02020603050405020304" pitchFamily="18" charset="0"/>
                                    </a:rPr>
                                  </m:ctrlPr>
                                </m:funcPr>
                                <m:fName>
                                  <m:sSub>
                                    <m:sSubPr>
                                      <m:ctrlPr>
                                        <a:rPr lang="en-US" altLang="zh-CN" sz="2800" i="1">
                                          <a:solidFill>
                                            <a:schemeClr val="tx1"/>
                                          </a:solidFill>
                                          <a:latin typeface="Cambria Math" panose="02040503050406030204" pitchFamily="18" charset="0"/>
                                          <a:cs typeface="Times New Roman" panose="02020603050405020304" pitchFamily="18" charset="0"/>
                                        </a:rPr>
                                      </m:ctrlPr>
                                    </m:sSubPr>
                                    <m:e>
                                      <m:r>
                                        <a:rPr lang="en-US" altLang="zh-CN" sz="2800" b="0" i="1" smtClean="0">
                                          <a:solidFill>
                                            <a:schemeClr val="tx1"/>
                                          </a:solidFill>
                                          <a:latin typeface="Cambria Math" panose="02040503050406030204" pitchFamily="18" charset="0"/>
                                          <a:cs typeface="Times New Roman" panose="02020603050405020304" pitchFamily="18" charset="0"/>
                                        </a:rPr>
                                        <m:t>𝐴</m:t>
                                      </m:r>
                                    </m:e>
                                    <m:sub>
                                      <m:r>
                                        <a:rPr lang="en-US" altLang="zh-CN" sz="2800" b="0" i="1" smtClean="0">
                                          <a:solidFill>
                                            <a:schemeClr val="tx1"/>
                                          </a:solidFill>
                                          <a:latin typeface="Cambria Math" panose="02040503050406030204" pitchFamily="18" charset="0"/>
                                          <a:cs typeface="Times New Roman" panose="02020603050405020304" pitchFamily="18" charset="0"/>
                                        </a:rPr>
                                        <m:t>𝑘</m:t>
                                      </m:r>
                                    </m:sub>
                                  </m:sSub>
                                  <m:r>
                                    <m:rPr>
                                      <m:sty m:val="p"/>
                                    </m:rPr>
                                    <a:rPr lang="en-US" altLang="zh-CN" sz="2800">
                                      <a:solidFill>
                                        <a:schemeClr val="tx1"/>
                                      </a:solidFill>
                                      <a:latin typeface="Cambria Math" panose="02040503050406030204" pitchFamily="18" charset="0"/>
                                      <a:cs typeface="Times New Roman" panose="02020603050405020304" pitchFamily="18" charset="0"/>
                                    </a:rPr>
                                    <m:t>cos</m:t>
                                  </m:r>
                                </m:fName>
                                <m:e>
                                  <m:d>
                                    <m:dPr>
                                      <m:ctrlPr>
                                        <a:rPr lang="en-US" altLang="zh-CN" sz="2800" i="1">
                                          <a:solidFill>
                                            <a:schemeClr val="tx1"/>
                                          </a:solidFill>
                                          <a:latin typeface="Cambria Math" panose="02040503050406030204" pitchFamily="18" charset="0"/>
                                          <a:cs typeface="Times New Roman" panose="02020603050405020304" pitchFamily="18" charset="0"/>
                                        </a:rPr>
                                      </m:ctrlPr>
                                    </m:dPr>
                                    <m:e>
                                      <m:r>
                                        <a:rPr lang="en-US" altLang="zh-CN" sz="2800" i="1">
                                          <a:solidFill>
                                            <a:schemeClr val="tx1"/>
                                          </a:solidFill>
                                          <a:latin typeface="Cambria Math" panose="02040503050406030204" pitchFamily="18" charset="0"/>
                                          <a:cs typeface="Times New Roman" panose="02020603050405020304" pitchFamily="18" charset="0"/>
                                        </a:rPr>
                                        <m:t>𝑘</m:t>
                                      </m:r>
                                      <m:sSub>
                                        <m:sSubPr>
                                          <m:ctrlPr>
                                            <a:rPr lang="en-US" altLang="zh-CN" sz="2800" i="1">
                                              <a:solidFill>
                                                <a:schemeClr val="tx1"/>
                                              </a:solidFill>
                                              <a:latin typeface="Cambria Math" panose="02040503050406030204" pitchFamily="18" charset="0"/>
                                              <a:cs typeface="Times New Roman" panose="02020603050405020304" pitchFamily="18" charset="0"/>
                                            </a:rPr>
                                          </m:ctrlPr>
                                        </m:sSubPr>
                                        <m:e>
                                          <m:r>
                                            <a:rPr lang="zh-CN" altLang="en-US" sz="2800" i="1">
                                              <a:solidFill>
                                                <a:schemeClr val="tx1"/>
                                              </a:solidFill>
                                              <a:latin typeface="Cambria Math" panose="02040503050406030204" pitchFamily="18" charset="0"/>
                                              <a:cs typeface="Times New Roman" panose="02020603050405020304" pitchFamily="18" charset="0"/>
                                            </a:rPr>
                                            <m:t>𝜔</m:t>
                                          </m:r>
                                        </m:e>
                                        <m:sub>
                                          <m:r>
                                            <a:rPr lang="en-US" altLang="zh-CN" sz="2800" i="1">
                                              <a:solidFill>
                                                <a:schemeClr val="tx1"/>
                                              </a:solidFill>
                                              <a:latin typeface="Cambria Math" panose="02040503050406030204" pitchFamily="18" charset="0"/>
                                              <a:cs typeface="Times New Roman" panose="02020603050405020304" pitchFamily="18" charset="0"/>
                                            </a:rPr>
                                            <m:t>0</m:t>
                                          </m:r>
                                        </m:sub>
                                      </m:sSub>
                                      <m:r>
                                        <a:rPr lang="en-US" altLang="zh-CN" sz="2800" i="1">
                                          <a:solidFill>
                                            <a:schemeClr val="tx1"/>
                                          </a:solidFill>
                                          <a:latin typeface="Cambria Math" panose="02040503050406030204" pitchFamily="18" charset="0"/>
                                          <a:cs typeface="Times New Roman" panose="02020603050405020304" pitchFamily="18" charset="0"/>
                                        </a:rPr>
                                        <m:t>𝑡</m:t>
                                      </m:r>
                                    </m:e>
                                  </m:d>
                                </m:e>
                              </m:func>
                              <m:r>
                                <a:rPr lang="en-US" altLang="zh-CN" sz="2800" b="0" i="1" smtClean="0">
                                  <a:solidFill>
                                    <a:schemeClr val="tx1"/>
                                  </a:solidFill>
                                  <a:latin typeface="Cambria Math" panose="02040503050406030204" pitchFamily="18" charset="0"/>
                                  <a:cs typeface="Times New Roman" panose="02020603050405020304" pitchFamily="18" charset="0"/>
                                </a:rPr>
                                <m:t>+</m:t>
                              </m:r>
                              <m:sSub>
                                <m:sSubPr>
                                  <m:ctrlPr>
                                    <a:rPr lang="en-US" altLang="zh-CN" sz="2800" i="1">
                                      <a:solidFill>
                                        <a:schemeClr val="tx1"/>
                                      </a:solidFill>
                                      <a:latin typeface="Cambria Math" panose="02040503050406030204" pitchFamily="18" charset="0"/>
                                      <a:cs typeface="Times New Roman" panose="02020603050405020304" pitchFamily="18" charset="0"/>
                                    </a:rPr>
                                  </m:ctrlPr>
                                </m:sSubPr>
                                <m:e>
                                  <m:r>
                                    <a:rPr lang="en-US" altLang="zh-CN" sz="2800" b="0" i="1" smtClean="0">
                                      <a:solidFill>
                                        <a:schemeClr val="tx1"/>
                                      </a:solidFill>
                                      <a:latin typeface="Cambria Math" panose="02040503050406030204" pitchFamily="18" charset="0"/>
                                      <a:cs typeface="Times New Roman" panose="02020603050405020304" pitchFamily="18" charset="0"/>
                                    </a:rPr>
                                    <m:t>𝐵</m:t>
                                  </m:r>
                                </m:e>
                                <m:sub>
                                  <m:r>
                                    <a:rPr lang="en-US" altLang="zh-CN" sz="2800" b="0" i="1" smtClean="0">
                                      <a:solidFill>
                                        <a:schemeClr val="tx1"/>
                                      </a:solidFill>
                                      <a:latin typeface="Cambria Math" panose="02040503050406030204" pitchFamily="18" charset="0"/>
                                      <a:cs typeface="Times New Roman" panose="02020603050405020304" pitchFamily="18" charset="0"/>
                                    </a:rPr>
                                    <m:t>𝑘</m:t>
                                  </m:r>
                                </m:sub>
                              </m:sSub>
                              <m:func>
                                <m:funcPr>
                                  <m:ctrlPr>
                                    <a:rPr lang="en-US" altLang="zh-CN" sz="2800" i="1">
                                      <a:solidFill>
                                        <a:schemeClr val="tx1"/>
                                      </a:solidFill>
                                      <a:latin typeface="Cambria Math" panose="02040503050406030204" pitchFamily="18" charset="0"/>
                                      <a:cs typeface="Times New Roman" panose="02020603050405020304" pitchFamily="18" charset="0"/>
                                    </a:rPr>
                                  </m:ctrlPr>
                                </m:funcPr>
                                <m:fName>
                                  <m:r>
                                    <m:rPr>
                                      <m:sty m:val="p"/>
                                    </m:rPr>
                                    <a:rPr lang="en-US" altLang="zh-CN" sz="2800">
                                      <a:solidFill>
                                        <a:schemeClr val="tx1"/>
                                      </a:solidFill>
                                      <a:latin typeface="Cambria Math" panose="02040503050406030204" pitchFamily="18" charset="0"/>
                                      <a:cs typeface="Times New Roman" panose="02020603050405020304" pitchFamily="18" charset="0"/>
                                    </a:rPr>
                                    <m:t>sin</m:t>
                                  </m:r>
                                </m:fName>
                                <m:e>
                                  <m:d>
                                    <m:dPr>
                                      <m:ctrlPr>
                                        <a:rPr lang="en-US" altLang="zh-CN" sz="2800" i="1">
                                          <a:solidFill>
                                            <a:schemeClr val="tx1"/>
                                          </a:solidFill>
                                          <a:latin typeface="Cambria Math" panose="02040503050406030204" pitchFamily="18" charset="0"/>
                                          <a:cs typeface="Times New Roman" panose="02020603050405020304" pitchFamily="18" charset="0"/>
                                        </a:rPr>
                                      </m:ctrlPr>
                                    </m:dPr>
                                    <m:e>
                                      <m:r>
                                        <a:rPr lang="en-US" altLang="zh-CN" sz="2800" i="1">
                                          <a:solidFill>
                                            <a:schemeClr val="tx1"/>
                                          </a:solidFill>
                                          <a:latin typeface="Cambria Math" panose="02040503050406030204" pitchFamily="18" charset="0"/>
                                          <a:cs typeface="Times New Roman" panose="02020603050405020304" pitchFamily="18" charset="0"/>
                                        </a:rPr>
                                        <m:t>𝑘</m:t>
                                      </m:r>
                                      <m:sSub>
                                        <m:sSubPr>
                                          <m:ctrlPr>
                                            <a:rPr lang="en-US" altLang="zh-CN" sz="2800" i="1">
                                              <a:solidFill>
                                                <a:schemeClr val="tx1"/>
                                              </a:solidFill>
                                              <a:latin typeface="Cambria Math" panose="02040503050406030204" pitchFamily="18" charset="0"/>
                                              <a:cs typeface="Times New Roman" panose="02020603050405020304" pitchFamily="18" charset="0"/>
                                            </a:rPr>
                                          </m:ctrlPr>
                                        </m:sSubPr>
                                        <m:e>
                                          <m:r>
                                            <a:rPr lang="zh-CN" altLang="en-US" sz="2800" i="1">
                                              <a:solidFill>
                                                <a:schemeClr val="tx1"/>
                                              </a:solidFill>
                                              <a:latin typeface="Cambria Math" panose="02040503050406030204" pitchFamily="18" charset="0"/>
                                              <a:cs typeface="Times New Roman" panose="02020603050405020304" pitchFamily="18" charset="0"/>
                                            </a:rPr>
                                            <m:t>𝜔</m:t>
                                          </m:r>
                                        </m:e>
                                        <m:sub>
                                          <m:r>
                                            <a:rPr lang="en-US" altLang="zh-CN" sz="2800" i="1">
                                              <a:solidFill>
                                                <a:schemeClr val="tx1"/>
                                              </a:solidFill>
                                              <a:latin typeface="Cambria Math" panose="02040503050406030204" pitchFamily="18" charset="0"/>
                                              <a:cs typeface="Times New Roman" panose="02020603050405020304" pitchFamily="18" charset="0"/>
                                            </a:rPr>
                                            <m:t>0</m:t>
                                          </m:r>
                                        </m:sub>
                                      </m:sSub>
                                      <m:r>
                                        <a:rPr lang="en-US" altLang="zh-CN" sz="2800" i="1">
                                          <a:solidFill>
                                            <a:schemeClr val="tx1"/>
                                          </a:solidFill>
                                          <a:latin typeface="Cambria Math" panose="02040503050406030204" pitchFamily="18" charset="0"/>
                                          <a:cs typeface="Times New Roman" panose="02020603050405020304" pitchFamily="18" charset="0"/>
                                        </a:rPr>
                                        <m:t>𝑡</m:t>
                                      </m:r>
                                    </m:e>
                                  </m:d>
                                </m:e>
                              </m:func>
                            </m:e>
                          </m:d>
                        </m:e>
                      </m:nary>
                    </m:oMath>
                  </m:oMathPara>
                </a14:m>
                <a:endParaRPr lang="en-US" altLang="zh-CN"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CN" sz="2800" dirty="0">
                  <a:solidFill>
                    <a:schemeClr val="tx1"/>
                  </a:solidFill>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endParaRPr lang="en-US" altLang="zh-CN" sz="2800" dirty="0">
                  <a:solidFill>
                    <a:schemeClr val="tx1"/>
                  </a:solidFill>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endParaRPr lang="en-US" altLang="zh-CN" sz="2800" dirty="0">
                  <a:solidFill>
                    <a:schemeClr val="tx1"/>
                  </a:solidFill>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endParaRPr lang="en-US" altLang="zh-CN" sz="2800" dirty="0">
                  <a:solidFill>
                    <a:schemeClr val="tx1"/>
                  </a:solidFill>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endParaRPr lang="en-US" altLang="zh-CN"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CN" sz="28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3" name="内容占位符 2">
                <a:extLst>
                  <a:ext uri="{FF2B5EF4-FFF2-40B4-BE49-F238E27FC236}">
                    <a16:creationId xmlns:a16="http://schemas.microsoft.com/office/drawing/2014/main" id="{4540E06A-412C-CE41-9E57-121FB374F2B8}"/>
                  </a:ext>
                </a:extLst>
              </p:cNvPr>
              <p:cNvSpPr>
                <a:spLocks noGrp="1" noRot="1" noChangeAspect="1" noMove="1" noResize="1" noEditPoints="1" noAdjustHandles="1" noChangeArrowheads="1" noChangeShapeType="1" noTextEdit="1"/>
              </p:cNvSpPr>
              <p:nvPr>
                <p:ph idx="1"/>
              </p:nvPr>
            </p:nvSpPr>
            <p:spPr>
              <a:xfrm>
                <a:off x="564618" y="1189947"/>
                <a:ext cx="10296215" cy="4968257"/>
              </a:xfrm>
              <a:blipFill>
                <a:blip r:embed="rId3"/>
                <a:stretch>
                  <a:fillRect l="-2131" t="-2454" r="-2546"/>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id="{85E636C3-A315-5A44-AEB6-E49847757912}"/>
              </a:ext>
            </a:extLst>
          </p:cNvPr>
          <p:cNvSpPr>
            <a:spLocks noGrp="1"/>
          </p:cNvSpPr>
          <p:nvPr>
            <p:ph type="sldNum" sz="quarter" idx="12"/>
          </p:nvPr>
        </p:nvSpPr>
        <p:spPr/>
        <p:txBody>
          <a:bodyPr/>
          <a:lstStyle/>
          <a:p>
            <a:fld id="{89DB14B3-731A-4352-BC82-B1993596BD11}" type="slidenum">
              <a:rPr lang="zh-CN" altLang="en-US" smtClean="0"/>
              <a:pPr/>
              <a:t>7</a:t>
            </a:fld>
            <a:endParaRPr lang="zh-CN" altLang="en-US" dirty="0"/>
          </a:p>
        </p:txBody>
      </p:sp>
    </p:spTree>
    <p:extLst>
      <p:ext uri="{BB962C8B-B14F-4D97-AF65-F5344CB8AC3E}">
        <p14:creationId xmlns:p14="http://schemas.microsoft.com/office/powerpoint/2010/main" val="2901318722"/>
      </p:ext>
    </p:extLst>
  </p:cSld>
  <p:clrMapOvr>
    <a:masterClrMapping/>
  </p:clrMapOvr>
  <p:transition spd="med">
    <p:cut/>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25C303-6879-D547-8125-F07718E64B38}"/>
              </a:ext>
            </a:extLst>
          </p:cNvPr>
          <p:cNvSpPr>
            <a:spLocks noGrp="1"/>
          </p:cNvSpPr>
          <p:nvPr>
            <p:ph type="title"/>
          </p:nvPr>
        </p:nvSpPr>
        <p:spPr>
          <a:xfrm>
            <a:off x="660400" y="228602"/>
            <a:ext cx="10657633" cy="784225"/>
          </a:xfrm>
        </p:spPr>
        <p:txBody>
          <a:bodyPr/>
          <a:lstStyle/>
          <a:p>
            <a:r>
              <a:rPr lang="en-US" altLang="zh-CN" sz="3200" dirty="0">
                <a:solidFill>
                  <a:schemeClr val="tx1"/>
                </a:solidFill>
                <a:latin typeface="Times New Roman" panose="02020603050405020304" pitchFamily="18" charset="0"/>
                <a:cs typeface="Times New Roman" panose="02020603050405020304" pitchFamily="18" charset="0"/>
              </a:rPr>
              <a:t>Time/Frequency Domain</a:t>
            </a:r>
          </a:p>
        </p:txBody>
      </p:sp>
      <p:sp>
        <p:nvSpPr>
          <p:cNvPr id="3" name="内容占位符 2">
            <a:extLst>
              <a:ext uri="{FF2B5EF4-FFF2-40B4-BE49-F238E27FC236}">
                <a16:creationId xmlns:a16="http://schemas.microsoft.com/office/drawing/2014/main" id="{4540E06A-412C-CE41-9E57-121FB374F2B8}"/>
              </a:ext>
            </a:extLst>
          </p:cNvPr>
          <p:cNvSpPr>
            <a:spLocks noGrp="1"/>
          </p:cNvSpPr>
          <p:nvPr>
            <p:ph idx="1"/>
          </p:nvPr>
        </p:nvSpPr>
        <p:spPr>
          <a:xfrm>
            <a:off x="-972795" y="228602"/>
            <a:ext cx="21375504" cy="9358862"/>
          </a:xfrm>
        </p:spPr>
        <p:txBody>
          <a:bodyPr/>
          <a:lstStyle/>
          <a:p>
            <a:pPr marL="0" indent="0">
              <a:buNone/>
            </a:pPr>
            <a:endParaRPr lang="en-US" altLang="zh-CN" sz="2800" dirty="0">
              <a:solidFill>
                <a:schemeClr val="tx1"/>
              </a:solidFill>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endParaRPr lang="en-US" altLang="zh-CN" sz="2800" dirty="0">
              <a:solidFill>
                <a:schemeClr val="tx1"/>
              </a:solidFill>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endParaRPr lang="en-US" altLang="zh-CN" sz="2800" dirty="0">
              <a:solidFill>
                <a:schemeClr val="tx1"/>
              </a:solidFill>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endParaRPr lang="en-US" altLang="zh-CN" sz="2800" dirty="0">
              <a:solidFill>
                <a:schemeClr val="tx1"/>
              </a:solidFill>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endParaRPr lang="en-US" altLang="zh-CN"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CN" sz="2800" dirty="0">
              <a:solidFill>
                <a:schemeClr val="tx1"/>
              </a:solidFill>
              <a:latin typeface="Times New Roman" panose="02020603050405020304" pitchFamily="18" charset="0"/>
              <a:cs typeface="Times New Roman" panose="02020603050405020304" pitchFamily="18" charset="0"/>
            </a:endParaRPr>
          </a:p>
        </p:txBody>
      </p:sp>
      <p:sp>
        <p:nvSpPr>
          <p:cNvPr id="4" name="灯片编号占位符 3">
            <a:extLst>
              <a:ext uri="{FF2B5EF4-FFF2-40B4-BE49-F238E27FC236}">
                <a16:creationId xmlns:a16="http://schemas.microsoft.com/office/drawing/2014/main" id="{85E636C3-A315-5A44-AEB6-E49847757912}"/>
              </a:ext>
            </a:extLst>
          </p:cNvPr>
          <p:cNvSpPr>
            <a:spLocks noGrp="1"/>
          </p:cNvSpPr>
          <p:nvPr>
            <p:ph type="sldNum" sz="quarter" idx="12"/>
          </p:nvPr>
        </p:nvSpPr>
        <p:spPr/>
        <p:txBody>
          <a:bodyPr/>
          <a:lstStyle/>
          <a:p>
            <a:fld id="{89DB14B3-731A-4352-BC82-B1993596BD11}" type="slidenum">
              <a:rPr lang="zh-CN" altLang="en-US" smtClean="0"/>
              <a:pPr/>
              <a:t>8</a:t>
            </a:fld>
            <a:endParaRPr lang="zh-CN" altLang="en-US" dirty="0"/>
          </a:p>
        </p:txBody>
      </p:sp>
      <p:pic>
        <p:nvPicPr>
          <p:cNvPr id="2050" name="Picture 2">
            <a:extLst>
              <a:ext uri="{FF2B5EF4-FFF2-40B4-BE49-F238E27FC236}">
                <a16:creationId xmlns:a16="http://schemas.microsoft.com/office/drawing/2014/main" id="{01B1125B-16C1-423C-9033-01CE52EB3732}"/>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2765943" y="1341028"/>
            <a:ext cx="5932326" cy="47458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5502080"/>
      </p:ext>
    </p:extLst>
  </p:cSld>
  <p:clrMapOvr>
    <a:masterClrMapping/>
  </p:clrMapOvr>
  <p:transition spd="med">
    <p:cut/>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25C303-6879-D547-8125-F07718E64B38}"/>
              </a:ext>
            </a:extLst>
          </p:cNvPr>
          <p:cNvSpPr>
            <a:spLocks noGrp="1"/>
          </p:cNvSpPr>
          <p:nvPr>
            <p:ph type="title"/>
          </p:nvPr>
        </p:nvSpPr>
        <p:spPr>
          <a:xfrm>
            <a:off x="660400" y="228602"/>
            <a:ext cx="10657633" cy="784225"/>
          </a:xfrm>
        </p:spPr>
        <p:txBody>
          <a:bodyPr/>
          <a:lstStyle/>
          <a:p>
            <a:r>
              <a:rPr lang="en-US" altLang="zh-CN" sz="3200" dirty="0">
                <a:solidFill>
                  <a:schemeClr val="tx1"/>
                </a:solidFill>
                <a:latin typeface="Times New Roman" panose="02020603050405020304" pitchFamily="18" charset="0"/>
                <a:cs typeface="Times New Roman" panose="02020603050405020304" pitchFamily="18" charset="0"/>
              </a:rPr>
              <a:t>Time/Frequency Domain</a:t>
            </a:r>
          </a:p>
        </p:txBody>
      </p:sp>
      <p:sp>
        <p:nvSpPr>
          <p:cNvPr id="3" name="内容占位符 2">
            <a:extLst>
              <a:ext uri="{FF2B5EF4-FFF2-40B4-BE49-F238E27FC236}">
                <a16:creationId xmlns:a16="http://schemas.microsoft.com/office/drawing/2014/main" id="{4540E06A-412C-CE41-9E57-121FB374F2B8}"/>
              </a:ext>
            </a:extLst>
          </p:cNvPr>
          <p:cNvSpPr>
            <a:spLocks noGrp="1"/>
          </p:cNvSpPr>
          <p:nvPr>
            <p:ph idx="1"/>
          </p:nvPr>
        </p:nvSpPr>
        <p:spPr>
          <a:xfrm>
            <a:off x="564618" y="1189947"/>
            <a:ext cx="10296215" cy="4968257"/>
          </a:xfrm>
        </p:spPr>
        <p:txBody>
          <a:bodyPr/>
          <a:lstStyle/>
          <a:p>
            <a:pPr marL="0" indent="0">
              <a:buNone/>
            </a:pPr>
            <a:r>
              <a:rPr lang="en-US" altLang="zh-CN" sz="2800" dirty="0">
                <a:solidFill>
                  <a:schemeClr val="tx1"/>
                </a:solidFill>
                <a:latin typeface="Times New Roman" panose="02020603050405020304" pitchFamily="18" charset="0"/>
                <a:cs typeface="Times New Roman" panose="02020603050405020304" pitchFamily="18" charset="0"/>
              </a:rPr>
              <a:t>Frequency domain</a:t>
            </a:r>
          </a:p>
          <a:p>
            <a:pPr marL="457200" indent="-457200">
              <a:buFont typeface="Arial" panose="020B0604020202020204" pitchFamily="34" charset="0"/>
              <a:buChar char="•"/>
            </a:pPr>
            <a:r>
              <a:rPr lang="en-US" altLang="zh-CN" sz="2800" dirty="0">
                <a:solidFill>
                  <a:schemeClr val="tx1"/>
                </a:solidFill>
                <a:latin typeface="Times New Roman" panose="02020603050405020304" pitchFamily="18" charset="0"/>
                <a:cs typeface="Times New Roman" panose="02020603050405020304" pitchFamily="18" charset="0"/>
              </a:rPr>
              <a:t>Frequency domain shows how much of the signal lies within each given frequency band over a range of frequencies.</a:t>
            </a:r>
          </a:p>
          <a:p>
            <a:pPr marL="457200" indent="-457200">
              <a:buFont typeface="Arial" panose="020B0604020202020204" pitchFamily="34" charset="0"/>
              <a:buChar char="•"/>
            </a:pPr>
            <a:r>
              <a:rPr lang="zh-CN" altLang="en-US" sz="2800" dirty="0">
                <a:solidFill>
                  <a:schemeClr val="tx1"/>
                </a:solidFill>
                <a:latin typeface="Times New Roman" panose="02020603050405020304" pitchFamily="18" charset="0"/>
                <a:cs typeface="Times New Roman" panose="02020603050405020304" pitchFamily="18" charset="0"/>
              </a:rPr>
              <a:t>（</a:t>
            </a:r>
            <a:r>
              <a:rPr lang="zh-CN" altLang="zh-CN" sz="2000" dirty="0">
                <a:effectLst/>
                <a:ea typeface="Segoe UI Web (West European)"/>
              </a:rPr>
              <a:t>频率域显示每个给定频率带内的信号在一系列频率中的多少</a:t>
            </a:r>
            <a:r>
              <a:rPr lang="zh-CN" altLang="en-US" sz="2000" dirty="0">
                <a:effectLst/>
                <a:ea typeface="Segoe UI Web (West European)"/>
              </a:rPr>
              <a:t>）</a:t>
            </a:r>
            <a:endParaRPr lang="zh-CN" altLang="zh-CN" sz="2000" dirty="0">
              <a:effectLst/>
              <a:ea typeface="Segoe UI Web (West European)"/>
            </a:endParaRPr>
          </a:p>
          <a:p>
            <a:pPr marL="457200" indent="-457200">
              <a:buFont typeface="Arial" panose="020B0604020202020204" pitchFamily="34" charset="0"/>
              <a:buChar char="•"/>
            </a:pPr>
            <a:r>
              <a:rPr lang="zh-CN" altLang="en-US" sz="2800" dirty="0">
                <a:solidFill>
                  <a:schemeClr val="tx1"/>
                </a:solidFill>
                <a:latin typeface="Times New Roman" panose="02020603050405020304" pitchFamily="18" charset="0"/>
                <a:cs typeface="Times New Roman" panose="02020603050405020304" pitchFamily="18" charset="0"/>
              </a:rPr>
              <a:t>）</a:t>
            </a:r>
            <a:endParaRPr lang="en-US" altLang="zh-CN" sz="2800" dirty="0">
              <a:solidFill>
                <a:schemeClr val="tx1"/>
              </a:solidFill>
              <a:latin typeface="Times New Roman" panose="02020603050405020304" pitchFamily="18" charset="0"/>
              <a:cs typeface="Times New Roman" panose="02020603050405020304" pitchFamily="18" charset="0"/>
            </a:endParaRPr>
          </a:p>
          <a:p>
            <a:pPr marL="165100" lvl="1" indent="0">
              <a:buNone/>
            </a:pPr>
            <a:endParaRPr lang="en-US" altLang="zh-CN" sz="2800" b="1" i="1" dirty="0">
              <a:solidFill>
                <a:schemeClr val="tx1"/>
              </a:solidFill>
              <a:latin typeface="Times New Roman" panose="02020603050405020304" pitchFamily="18" charset="0"/>
              <a:cs typeface="Times New Roman" panose="02020603050405020304" pitchFamily="18" charset="0"/>
            </a:endParaRPr>
          </a:p>
          <a:p>
            <a:pPr marL="165100" lvl="1" indent="0">
              <a:buNone/>
            </a:pPr>
            <a:endParaRPr lang="en-US" altLang="zh-CN"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CN" sz="2800" dirty="0">
              <a:solidFill>
                <a:schemeClr val="tx1"/>
              </a:solidFill>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endParaRPr lang="en-US" altLang="zh-CN" sz="2800" dirty="0">
              <a:solidFill>
                <a:schemeClr val="tx1"/>
              </a:solidFill>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endParaRPr lang="en-US" altLang="zh-CN" sz="2800" dirty="0">
              <a:solidFill>
                <a:schemeClr val="tx1"/>
              </a:solidFill>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endParaRPr lang="en-US" altLang="zh-CN" sz="2800" dirty="0">
              <a:solidFill>
                <a:schemeClr val="tx1"/>
              </a:solidFill>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endParaRPr lang="en-US" altLang="zh-CN"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CN" sz="2800" dirty="0">
              <a:solidFill>
                <a:schemeClr val="tx1"/>
              </a:solidFill>
              <a:latin typeface="Times New Roman" panose="02020603050405020304" pitchFamily="18" charset="0"/>
              <a:cs typeface="Times New Roman" panose="02020603050405020304" pitchFamily="18" charset="0"/>
            </a:endParaRPr>
          </a:p>
        </p:txBody>
      </p:sp>
      <p:sp>
        <p:nvSpPr>
          <p:cNvPr id="4" name="灯片编号占位符 3">
            <a:extLst>
              <a:ext uri="{FF2B5EF4-FFF2-40B4-BE49-F238E27FC236}">
                <a16:creationId xmlns:a16="http://schemas.microsoft.com/office/drawing/2014/main" id="{85E636C3-A315-5A44-AEB6-E49847757912}"/>
              </a:ext>
            </a:extLst>
          </p:cNvPr>
          <p:cNvSpPr>
            <a:spLocks noGrp="1"/>
          </p:cNvSpPr>
          <p:nvPr>
            <p:ph type="sldNum" sz="quarter" idx="12"/>
          </p:nvPr>
        </p:nvSpPr>
        <p:spPr/>
        <p:txBody>
          <a:bodyPr/>
          <a:lstStyle/>
          <a:p>
            <a:fld id="{89DB14B3-731A-4352-BC82-B1993596BD11}" type="slidenum">
              <a:rPr lang="zh-CN" altLang="en-US" smtClean="0"/>
              <a:pPr/>
              <a:t>9</a:t>
            </a:fld>
            <a:endParaRPr lang="zh-CN" altLang="en-US" dirty="0"/>
          </a:p>
        </p:txBody>
      </p:sp>
      <p:pic>
        <p:nvPicPr>
          <p:cNvPr id="4098" name="Picture 2">
            <a:extLst>
              <a:ext uri="{FF2B5EF4-FFF2-40B4-BE49-F238E27FC236}">
                <a16:creationId xmlns:a16="http://schemas.microsoft.com/office/drawing/2014/main" id="{71D0D273-8D52-4063-890E-8A47881D2B8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49199"/>
          <a:stretch/>
        </p:blipFill>
        <p:spPr bwMode="auto">
          <a:xfrm>
            <a:off x="411389" y="2934953"/>
            <a:ext cx="5224722" cy="252393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a:extLst>
              <a:ext uri="{FF2B5EF4-FFF2-40B4-BE49-F238E27FC236}">
                <a16:creationId xmlns:a16="http://schemas.microsoft.com/office/drawing/2014/main" id="{ACBB20F8-6AB2-417B-89E7-B933C9D5E74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50801" b="-1696"/>
          <a:stretch/>
        </p:blipFill>
        <p:spPr bwMode="auto">
          <a:xfrm>
            <a:off x="6024838" y="3068960"/>
            <a:ext cx="5224722" cy="2528594"/>
          </a:xfrm>
          <a:prstGeom prst="rect">
            <a:avLst/>
          </a:prstGeom>
          <a:noFill/>
          <a:extLst>
            <a:ext uri="{909E8E84-426E-40DD-AFC4-6F175D3DCCD1}">
              <a14:hiddenFill xmlns:a14="http://schemas.microsoft.com/office/drawing/2010/main">
                <a:solidFill>
                  <a:srgbClr val="FFFFFF"/>
                </a:solidFill>
              </a14:hiddenFill>
            </a:ext>
          </a:extLst>
        </p:spPr>
      </p:pic>
      <p:sp>
        <p:nvSpPr>
          <p:cNvPr id="7" name="内容占位符 2">
            <a:extLst>
              <a:ext uri="{FF2B5EF4-FFF2-40B4-BE49-F238E27FC236}">
                <a16:creationId xmlns:a16="http://schemas.microsoft.com/office/drawing/2014/main" id="{9FFBA207-F188-49CD-9F48-25B11C8D55A4}"/>
              </a:ext>
            </a:extLst>
          </p:cNvPr>
          <p:cNvSpPr txBox="1">
            <a:spLocks/>
          </p:cNvSpPr>
          <p:nvPr/>
        </p:nvSpPr>
        <p:spPr bwMode="auto">
          <a:xfrm>
            <a:off x="1695177" y="5251379"/>
            <a:ext cx="3163480" cy="437947"/>
          </a:xfrm>
          <a:prstGeom prst="rect">
            <a:avLst/>
          </a:prstGeom>
          <a:noFill/>
          <a:ln>
            <a:noFill/>
          </a:ln>
        </p:spPr>
        <p:txBody>
          <a:bodyPr vert="horz" wrap="square" lIns="0" tIns="45720" rIns="0" bIns="45720" numCol="1" anchor="t" anchorCtr="0" compatLnSpc="1"/>
          <a:lstStyle>
            <a:lvl1pPr marL="51435" indent="-51435" algn="l" rtl="0" eaLnBrk="0" fontAlgn="base" hangingPunct="0">
              <a:lnSpc>
                <a:spcPct val="90000"/>
              </a:lnSpc>
              <a:spcBef>
                <a:spcPts val="675"/>
              </a:spcBef>
              <a:spcAft>
                <a:spcPts val="115"/>
              </a:spcAft>
              <a:buClr>
                <a:srgbClr val="0B4DA2"/>
              </a:buClr>
              <a:buSzPct val="100000"/>
              <a:buFont typeface="Calibri" panose="020F0502020204030204" pitchFamily="34" charset="0"/>
              <a:buChar char=" "/>
              <a:defRPr sz="2400">
                <a:solidFill>
                  <a:srgbClr val="404040"/>
                </a:solidFill>
                <a:latin typeface="+mn-lt"/>
                <a:ea typeface="+mn-ea"/>
                <a:cs typeface="+mn-cs"/>
              </a:defRPr>
            </a:lvl1pPr>
            <a:lvl2pPr marL="216535" indent="-104775" algn="l" rtl="0" eaLnBrk="0" fontAlgn="base" hangingPunct="0">
              <a:lnSpc>
                <a:spcPct val="90000"/>
              </a:lnSpc>
              <a:spcBef>
                <a:spcPts val="115"/>
              </a:spcBef>
              <a:spcAft>
                <a:spcPts val="225"/>
              </a:spcAft>
              <a:buClr>
                <a:srgbClr val="0B4DA2"/>
              </a:buClr>
              <a:buSzPct val="100000"/>
              <a:buFont typeface="Calibri" panose="020F0502020204030204" pitchFamily="34" charset="0"/>
              <a:buChar char="◦"/>
              <a:defRPr sz="975">
                <a:solidFill>
                  <a:srgbClr val="404040"/>
                </a:solidFill>
                <a:latin typeface="+mn-lt"/>
                <a:ea typeface="+mn-ea"/>
              </a:defRPr>
            </a:lvl2pPr>
            <a:lvl3pPr marL="318135" indent="-102235" algn="l" rtl="0" eaLnBrk="0" fontAlgn="base" hangingPunct="0">
              <a:lnSpc>
                <a:spcPct val="90000"/>
              </a:lnSpc>
              <a:spcBef>
                <a:spcPts val="115"/>
              </a:spcBef>
              <a:spcAft>
                <a:spcPts val="225"/>
              </a:spcAft>
              <a:buClr>
                <a:srgbClr val="0B4DA2"/>
              </a:buClr>
              <a:buSzPct val="100000"/>
              <a:buFont typeface="Calibri" panose="020F0502020204030204" pitchFamily="34" charset="0"/>
              <a:buChar char="◦"/>
              <a:defRPr sz="750">
                <a:solidFill>
                  <a:srgbClr val="404040"/>
                </a:solidFill>
                <a:latin typeface="+mn-lt"/>
                <a:ea typeface="+mn-ea"/>
              </a:defRPr>
            </a:lvl3pPr>
            <a:lvl4pPr marL="420370" indent="-102235" algn="l" rtl="0" eaLnBrk="0" fontAlgn="base" hangingPunct="0">
              <a:lnSpc>
                <a:spcPct val="90000"/>
              </a:lnSpc>
              <a:spcBef>
                <a:spcPts val="115"/>
              </a:spcBef>
              <a:spcAft>
                <a:spcPts val="225"/>
              </a:spcAft>
              <a:buClr>
                <a:srgbClr val="0B4DA2"/>
              </a:buClr>
              <a:buSzPct val="100000"/>
              <a:buFont typeface="Calibri" panose="020F0502020204030204" pitchFamily="34" charset="0"/>
              <a:buChar char="◦"/>
              <a:defRPr sz="750">
                <a:solidFill>
                  <a:srgbClr val="404040"/>
                </a:solidFill>
                <a:latin typeface="+mn-lt"/>
                <a:ea typeface="+mn-ea"/>
              </a:defRPr>
            </a:lvl4pPr>
            <a:lvl5pPr marL="523875" indent="-104775" algn="l" rtl="0" eaLnBrk="0" fontAlgn="base" hangingPunct="0">
              <a:lnSpc>
                <a:spcPct val="90000"/>
              </a:lnSpc>
              <a:spcBef>
                <a:spcPts val="115"/>
              </a:spcBef>
              <a:spcAft>
                <a:spcPts val="225"/>
              </a:spcAft>
              <a:buClr>
                <a:srgbClr val="0B4DA2"/>
              </a:buClr>
              <a:buSzPct val="100000"/>
              <a:buFont typeface="Calibri" panose="020F0502020204030204" pitchFamily="34" charset="0"/>
              <a:buChar char="◦"/>
              <a:defRPr sz="750">
                <a:solidFill>
                  <a:srgbClr val="404040"/>
                </a:solidFill>
                <a:latin typeface="+mn-lt"/>
                <a:ea typeface="+mn-ea"/>
              </a:defRPr>
            </a:lvl5pPr>
            <a:lvl6pPr marL="866775" indent="-104775" algn="l" rtl="0" fontAlgn="base">
              <a:lnSpc>
                <a:spcPct val="90000"/>
              </a:lnSpc>
              <a:spcBef>
                <a:spcPts val="115"/>
              </a:spcBef>
              <a:spcAft>
                <a:spcPts val="225"/>
              </a:spcAft>
              <a:buClr>
                <a:srgbClr val="0B4DA2"/>
              </a:buClr>
              <a:buSzPct val="100000"/>
              <a:buFont typeface="Calibri" panose="020F0502020204030204" pitchFamily="34" charset="0"/>
              <a:buChar char="◦"/>
              <a:defRPr sz="750">
                <a:solidFill>
                  <a:srgbClr val="404040"/>
                </a:solidFill>
                <a:latin typeface="+mn-lt"/>
                <a:ea typeface="+mn-ea"/>
              </a:defRPr>
            </a:lvl6pPr>
            <a:lvl7pPr marL="1209675" indent="-104775" algn="l" rtl="0" fontAlgn="base">
              <a:lnSpc>
                <a:spcPct val="90000"/>
              </a:lnSpc>
              <a:spcBef>
                <a:spcPts val="115"/>
              </a:spcBef>
              <a:spcAft>
                <a:spcPts val="225"/>
              </a:spcAft>
              <a:buClr>
                <a:srgbClr val="0B4DA2"/>
              </a:buClr>
              <a:buSzPct val="100000"/>
              <a:buFont typeface="Calibri" panose="020F0502020204030204" pitchFamily="34" charset="0"/>
              <a:buChar char="◦"/>
              <a:defRPr sz="750">
                <a:solidFill>
                  <a:srgbClr val="404040"/>
                </a:solidFill>
                <a:latin typeface="+mn-lt"/>
                <a:ea typeface="+mn-ea"/>
              </a:defRPr>
            </a:lvl7pPr>
            <a:lvl8pPr marL="1552575" indent="-104775" algn="l" rtl="0" fontAlgn="base">
              <a:lnSpc>
                <a:spcPct val="90000"/>
              </a:lnSpc>
              <a:spcBef>
                <a:spcPts val="115"/>
              </a:spcBef>
              <a:spcAft>
                <a:spcPts val="225"/>
              </a:spcAft>
              <a:buClr>
                <a:srgbClr val="0B4DA2"/>
              </a:buClr>
              <a:buSzPct val="100000"/>
              <a:buFont typeface="Calibri" panose="020F0502020204030204" pitchFamily="34" charset="0"/>
              <a:buChar char="◦"/>
              <a:defRPr sz="750">
                <a:solidFill>
                  <a:srgbClr val="404040"/>
                </a:solidFill>
                <a:latin typeface="+mn-lt"/>
                <a:ea typeface="+mn-ea"/>
              </a:defRPr>
            </a:lvl8pPr>
            <a:lvl9pPr marL="1895475" indent="-104775" algn="l" rtl="0" fontAlgn="base">
              <a:lnSpc>
                <a:spcPct val="90000"/>
              </a:lnSpc>
              <a:spcBef>
                <a:spcPts val="115"/>
              </a:spcBef>
              <a:spcAft>
                <a:spcPts val="225"/>
              </a:spcAft>
              <a:buClr>
                <a:srgbClr val="0B4DA2"/>
              </a:buClr>
              <a:buSzPct val="100000"/>
              <a:buFont typeface="Calibri" panose="020F0502020204030204" pitchFamily="34" charset="0"/>
              <a:buChar char="◦"/>
              <a:defRPr sz="750">
                <a:solidFill>
                  <a:srgbClr val="404040"/>
                </a:solidFill>
                <a:latin typeface="+mn-lt"/>
                <a:ea typeface="+mn-ea"/>
              </a:defRPr>
            </a:lvl9pPr>
          </a:lstStyle>
          <a:p>
            <a:pPr marL="0" indent="0">
              <a:buNone/>
            </a:pPr>
            <a:r>
              <a:rPr lang="en-US" altLang="zh-CN" sz="2800" kern="0" dirty="0">
                <a:solidFill>
                  <a:schemeClr val="tx1"/>
                </a:solidFill>
                <a:latin typeface="Times New Roman" panose="02020603050405020304" pitchFamily="18" charset="0"/>
                <a:cs typeface="Times New Roman" panose="02020603050405020304" pitchFamily="18" charset="0"/>
              </a:rPr>
              <a:t>Time domain signal</a:t>
            </a:r>
          </a:p>
          <a:p>
            <a:pPr marL="457200" indent="-457200">
              <a:buFont typeface="Arial" panose="020B0604020202020204" pitchFamily="34" charset="0"/>
              <a:buChar char="•"/>
            </a:pPr>
            <a:endParaRPr lang="en-US" altLang="zh-CN" sz="2800" kern="0" dirty="0">
              <a:solidFill>
                <a:schemeClr val="tx1"/>
              </a:solidFill>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endParaRPr lang="en-US" altLang="zh-CN" sz="2800" kern="0" dirty="0">
              <a:solidFill>
                <a:schemeClr val="tx1"/>
              </a:solidFill>
              <a:latin typeface="Times New Roman" panose="02020603050405020304" pitchFamily="18" charset="0"/>
              <a:cs typeface="Times New Roman" panose="02020603050405020304" pitchFamily="18" charset="0"/>
            </a:endParaRPr>
          </a:p>
          <a:p>
            <a:pPr marL="0" indent="0">
              <a:buFont typeface="Calibri" panose="020F0502020204030204" pitchFamily="34" charset="0"/>
              <a:buNone/>
            </a:pPr>
            <a:endParaRPr lang="en-US" altLang="zh-CN" sz="2800" kern="0" dirty="0">
              <a:solidFill>
                <a:schemeClr val="tx1"/>
              </a:solidFill>
              <a:latin typeface="Times New Roman" panose="02020603050405020304" pitchFamily="18" charset="0"/>
              <a:cs typeface="Times New Roman" panose="02020603050405020304" pitchFamily="18" charset="0"/>
            </a:endParaRPr>
          </a:p>
        </p:txBody>
      </p:sp>
      <p:sp>
        <p:nvSpPr>
          <p:cNvPr id="9" name="内容占位符 2">
            <a:extLst>
              <a:ext uri="{FF2B5EF4-FFF2-40B4-BE49-F238E27FC236}">
                <a16:creationId xmlns:a16="http://schemas.microsoft.com/office/drawing/2014/main" id="{3B318966-01E5-4033-809C-B294BAB4DD74}"/>
              </a:ext>
            </a:extLst>
          </p:cNvPr>
          <p:cNvSpPr txBox="1">
            <a:spLocks/>
          </p:cNvSpPr>
          <p:nvPr/>
        </p:nvSpPr>
        <p:spPr bwMode="auto">
          <a:xfrm>
            <a:off x="7054954" y="5251378"/>
            <a:ext cx="3723431" cy="437947"/>
          </a:xfrm>
          <a:prstGeom prst="rect">
            <a:avLst/>
          </a:prstGeom>
          <a:noFill/>
          <a:ln>
            <a:noFill/>
          </a:ln>
        </p:spPr>
        <p:txBody>
          <a:bodyPr vert="horz" wrap="square" lIns="0" tIns="45720" rIns="0" bIns="45720" numCol="1" anchor="t" anchorCtr="0" compatLnSpc="1"/>
          <a:lstStyle>
            <a:lvl1pPr marL="51435" indent="-51435" algn="l" rtl="0" eaLnBrk="0" fontAlgn="base" hangingPunct="0">
              <a:lnSpc>
                <a:spcPct val="90000"/>
              </a:lnSpc>
              <a:spcBef>
                <a:spcPts val="675"/>
              </a:spcBef>
              <a:spcAft>
                <a:spcPts val="115"/>
              </a:spcAft>
              <a:buClr>
                <a:srgbClr val="0B4DA2"/>
              </a:buClr>
              <a:buSzPct val="100000"/>
              <a:buFont typeface="Calibri" panose="020F0502020204030204" pitchFamily="34" charset="0"/>
              <a:buChar char=" "/>
              <a:defRPr sz="2400">
                <a:solidFill>
                  <a:srgbClr val="404040"/>
                </a:solidFill>
                <a:latin typeface="+mn-lt"/>
                <a:ea typeface="+mn-ea"/>
                <a:cs typeface="+mn-cs"/>
              </a:defRPr>
            </a:lvl1pPr>
            <a:lvl2pPr marL="216535" indent="-104775" algn="l" rtl="0" eaLnBrk="0" fontAlgn="base" hangingPunct="0">
              <a:lnSpc>
                <a:spcPct val="90000"/>
              </a:lnSpc>
              <a:spcBef>
                <a:spcPts val="115"/>
              </a:spcBef>
              <a:spcAft>
                <a:spcPts val="225"/>
              </a:spcAft>
              <a:buClr>
                <a:srgbClr val="0B4DA2"/>
              </a:buClr>
              <a:buSzPct val="100000"/>
              <a:buFont typeface="Calibri" panose="020F0502020204030204" pitchFamily="34" charset="0"/>
              <a:buChar char="◦"/>
              <a:defRPr sz="975">
                <a:solidFill>
                  <a:srgbClr val="404040"/>
                </a:solidFill>
                <a:latin typeface="+mn-lt"/>
                <a:ea typeface="+mn-ea"/>
              </a:defRPr>
            </a:lvl2pPr>
            <a:lvl3pPr marL="318135" indent="-102235" algn="l" rtl="0" eaLnBrk="0" fontAlgn="base" hangingPunct="0">
              <a:lnSpc>
                <a:spcPct val="90000"/>
              </a:lnSpc>
              <a:spcBef>
                <a:spcPts val="115"/>
              </a:spcBef>
              <a:spcAft>
                <a:spcPts val="225"/>
              </a:spcAft>
              <a:buClr>
                <a:srgbClr val="0B4DA2"/>
              </a:buClr>
              <a:buSzPct val="100000"/>
              <a:buFont typeface="Calibri" panose="020F0502020204030204" pitchFamily="34" charset="0"/>
              <a:buChar char="◦"/>
              <a:defRPr sz="750">
                <a:solidFill>
                  <a:srgbClr val="404040"/>
                </a:solidFill>
                <a:latin typeface="+mn-lt"/>
                <a:ea typeface="+mn-ea"/>
              </a:defRPr>
            </a:lvl3pPr>
            <a:lvl4pPr marL="420370" indent="-102235" algn="l" rtl="0" eaLnBrk="0" fontAlgn="base" hangingPunct="0">
              <a:lnSpc>
                <a:spcPct val="90000"/>
              </a:lnSpc>
              <a:spcBef>
                <a:spcPts val="115"/>
              </a:spcBef>
              <a:spcAft>
                <a:spcPts val="225"/>
              </a:spcAft>
              <a:buClr>
                <a:srgbClr val="0B4DA2"/>
              </a:buClr>
              <a:buSzPct val="100000"/>
              <a:buFont typeface="Calibri" panose="020F0502020204030204" pitchFamily="34" charset="0"/>
              <a:buChar char="◦"/>
              <a:defRPr sz="750">
                <a:solidFill>
                  <a:srgbClr val="404040"/>
                </a:solidFill>
                <a:latin typeface="+mn-lt"/>
                <a:ea typeface="+mn-ea"/>
              </a:defRPr>
            </a:lvl4pPr>
            <a:lvl5pPr marL="523875" indent="-104775" algn="l" rtl="0" eaLnBrk="0" fontAlgn="base" hangingPunct="0">
              <a:lnSpc>
                <a:spcPct val="90000"/>
              </a:lnSpc>
              <a:spcBef>
                <a:spcPts val="115"/>
              </a:spcBef>
              <a:spcAft>
                <a:spcPts val="225"/>
              </a:spcAft>
              <a:buClr>
                <a:srgbClr val="0B4DA2"/>
              </a:buClr>
              <a:buSzPct val="100000"/>
              <a:buFont typeface="Calibri" panose="020F0502020204030204" pitchFamily="34" charset="0"/>
              <a:buChar char="◦"/>
              <a:defRPr sz="750">
                <a:solidFill>
                  <a:srgbClr val="404040"/>
                </a:solidFill>
                <a:latin typeface="+mn-lt"/>
                <a:ea typeface="+mn-ea"/>
              </a:defRPr>
            </a:lvl5pPr>
            <a:lvl6pPr marL="866775" indent="-104775" algn="l" rtl="0" fontAlgn="base">
              <a:lnSpc>
                <a:spcPct val="90000"/>
              </a:lnSpc>
              <a:spcBef>
                <a:spcPts val="115"/>
              </a:spcBef>
              <a:spcAft>
                <a:spcPts val="225"/>
              </a:spcAft>
              <a:buClr>
                <a:srgbClr val="0B4DA2"/>
              </a:buClr>
              <a:buSzPct val="100000"/>
              <a:buFont typeface="Calibri" panose="020F0502020204030204" pitchFamily="34" charset="0"/>
              <a:buChar char="◦"/>
              <a:defRPr sz="750">
                <a:solidFill>
                  <a:srgbClr val="404040"/>
                </a:solidFill>
                <a:latin typeface="+mn-lt"/>
                <a:ea typeface="+mn-ea"/>
              </a:defRPr>
            </a:lvl6pPr>
            <a:lvl7pPr marL="1209675" indent="-104775" algn="l" rtl="0" fontAlgn="base">
              <a:lnSpc>
                <a:spcPct val="90000"/>
              </a:lnSpc>
              <a:spcBef>
                <a:spcPts val="115"/>
              </a:spcBef>
              <a:spcAft>
                <a:spcPts val="225"/>
              </a:spcAft>
              <a:buClr>
                <a:srgbClr val="0B4DA2"/>
              </a:buClr>
              <a:buSzPct val="100000"/>
              <a:buFont typeface="Calibri" panose="020F0502020204030204" pitchFamily="34" charset="0"/>
              <a:buChar char="◦"/>
              <a:defRPr sz="750">
                <a:solidFill>
                  <a:srgbClr val="404040"/>
                </a:solidFill>
                <a:latin typeface="+mn-lt"/>
                <a:ea typeface="+mn-ea"/>
              </a:defRPr>
            </a:lvl7pPr>
            <a:lvl8pPr marL="1552575" indent="-104775" algn="l" rtl="0" fontAlgn="base">
              <a:lnSpc>
                <a:spcPct val="90000"/>
              </a:lnSpc>
              <a:spcBef>
                <a:spcPts val="115"/>
              </a:spcBef>
              <a:spcAft>
                <a:spcPts val="225"/>
              </a:spcAft>
              <a:buClr>
                <a:srgbClr val="0B4DA2"/>
              </a:buClr>
              <a:buSzPct val="100000"/>
              <a:buFont typeface="Calibri" panose="020F0502020204030204" pitchFamily="34" charset="0"/>
              <a:buChar char="◦"/>
              <a:defRPr sz="750">
                <a:solidFill>
                  <a:srgbClr val="404040"/>
                </a:solidFill>
                <a:latin typeface="+mn-lt"/>
                <a:ea typeface="+mn-ea"/>
              </a:defRPr>
            </a:lvl8pPr>
            <a:lvl9pPr marL="1895475" indent="-104775" algn="l" rtl="0" fontAlgn="base">
              <a:lnSpc>
                <a:spcPct val="90000"/>
              </a:lnSpc>
              <a:spcBef>
                <a:spcPts val="115"/>
              </a:spcBef>
              <a:spcAft>
                <a:spcPts val="225"/>
              </a:spcAft>
              <a:buClr>
                <a:srgbClr val="0B4DA2"/>
              </a:buClr>
              <a:buSzPct val="100000"/>
              <a:buFont typeface="Calibri" panose="020F0502020204030204" pitchFamily="34" charset="0"/>
              <a:buChar char="◦"/>
              <a:defRPr sz="750">
                <a:solidFill>
                  <a:srgbClr val="404040"/>
                </a:solidFill>
                <a:latin typeface="+mn-lt"/>
                <a:ea typeface="+mn-ea"/>
              </a:defRPr>
            </a:lvl9pPr>
          </a:lstStyle>
          <a:p>
            <a:pPr marL="0" indent="0">
              <a:buNone/>
            </a:pPr>
            <a:r>
              <a:rPr lang="en-US" altLang="zh-CN" sz="2800" kern="0" dirty="0">
                <a:solidFill>
                  <a:schemeClr val="tx1"/>
                </a:solidFill>
                <a:latin typeface="Times New Roman" panose="02020603050405020304" pitchFamily="18" charset="0"/>
                <a:cs typeface="Times New Roman" panose="02020603050405020304" pitchFamily="18" charset="0"/>
              </a:rPr>
              <a:t>Frequency domain signal</a:t>
            </a:r>
          </a:p>
          <a:p>
            <a:pPr marL="457200" indent="-457200">
              <a:buFont typeface="Arial" panose="020B0604020202020204" pitchFamily="34" charset="0"/>
              <a:buChar char="•"/>
            </a:pPr>
            <a:endParaRPr lang="en-US" altLang="zh-CN" sz="2800" kern="0" dirty="0">
              <a:solidFill>
                <a:schemeClr val="tx1"/>
              </a:solidFill>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endParaRPr lang="en-US" altLang="zh-CN" sz="2800" kern="0" dirty="0">
              <a:solidFill>
                <a:schemeClr val="tx1"/>
              </a:solidFill>
              <a:latin typeface="Times New Roman" panose="02020603050405020304" pitchFamily="18" charset="0"/>
              <a:cs typeface="Times New Roman" panose="02020603050405020304" pitchFamily="18" charset="0"/>
            </a:endParaRPr>
          </a:p>
          <a:p>
            <a:pPr marL="0" indent="0">
              <a:buFont typeface="Calibri" panose="020F0502020204030204" pitchFamily="34" charset="0"/>
              <a:buNone/>
            </a:pPr>
            <a:endParaRPr lang="en-US" altLang="zh-CN" sz="2800" kern="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26043593"/>
      </p:ext>
    </p:extLst>
  </p:cSld>
  <p:clrMapOvr>
    <a:masterClrMapping/>
  </p:clrMapOvr>
  <p:transition spd="med">
    <p:cut/>
  </p:transition>
</p:sld>
</file>

<file path=ppt/tags/tag1.xml><?xml version="1.0" encoding="utf-8"?>
<p:tagLst xmlns:a="http://schemas.openxmlformats.org/drawingml/2006/main" xmlns:r="http://schemas.openxmlformats.org/officeDocument/2006/relationships" xmlns:p="http://schemas.openxmlformats.org/presentationml/2006/main">
  <p:tag name="KSO_WM_SLIDE_MODEL_TYPE" val="cover"/>
</p:tagLst>
</file>

<file path=ppt/theme/theme1.xml><?xml version="1.0" encoding="utf-8"?>
<a:theme xmlns:a="http://schemas.openxmlformats.org/drawingml/2006/main" name="默认设计模板">
  <a:themeElements>
    <a:clrScheme name="默认设计模板 1">
      <a:dk1>
        <a:srgbClr val="000000"/>
      </a:dk1>
      <a:lt1>
        <a:srgbClr val="FFFFFF"/>
      </a:lt1>
      <a:dk2>
        <a:srgbClr val="0B4DA2"/>
      </a:dk2>
      <a:lt2>
        <a:srgbClr val="EEECE1"/>
      </a:lt2>
      <a:accent1>
        <a:srgbClr val="0B4DA2"/>
      </a:accent1>
      <a:accent2>
        <a:srgbClr val="AE1831"/>
      </a:accent2>
      <a:accent3>
        <a:srgbClr val="FFFFFF"/>
      </a:accent3>
      <a:accent4>
        <a:srgbClr val="000000"/>
      </a:accent4>
      <a:accent5>
        <a:srgbClr val="AAB2CE"/>
      </a:accent5>
      <a:accent6>
        <a:srgbClr val="9D152B"/>
      </a:accent6>
      <a:hlink>
        <a:srgbClr val="0000FF"/>
      </a:hlink>
      <a:folHlink>
        <a:srgbClr val="800080"/>
      </a:folHlink>
    </a:clrScheme>
    <a:fontScheme name="默认设计模板">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sym typeface="Calibri" panose="020F050202020403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sym typeface="Calibri" panose="020F0502020204030204" pitchFamily="34" charset="0"/>
          </a:defRPr>
        </a:defPPr>
      </a:lstStyle>
    </a:lnDef>
  </a:objectDefaults>
  <a:extraClrSchemeLst>
    <a:extraClrScheme>
      <a:clrScheme name="默认设计模板 1">
        <a:dk1>
          <a:srgbClr val="000000"/>
        </a:dk1>
        <a:lt1>
          <a:srgbClr val="FFFFFF"/>
        </a:lt1>
        <a:dk2>
          <a:srgbClr val="0B4DA2"/>
        </a:dk2>
        <a:lt2>
          <a:srgbClr val="EEECE1"/>
        </a:lt2>
        <a:accent1>
          <a:srgbClr val="0B4DA2"/>
        </a:accent1>
        <a:accent2>
          <a:srgbClr val="AE1831"/>
        </a:accent2>
        <a:accent3>
          <a:srgbClr val="FFFFFF"/>
        </a:accent3>
        <a:accent4>
          <a:srgbClr val="000000"/>
        </a:accent4>
        <a:accent5>
          <a:srgbClr val="AAB2CE"/>
        </a:accent5>
        <a:accent6>
          <a:srgbClr val="9D152B"/>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11636</TotalTime>
  <Words>3288</Words>
  <Application>Microsoft Office PowerPoint</Application>
  <PresentationFormat>宽屏</PresentationFormat>
  <Paragraphs>1580</Paragraphs>
  <Slides>65</Slides>
  <Notes>65</Notes>
  <HiddenSlides>0</HiddenSlides>
  <MMClips>0</MMClips>
  <ScaleCrop>false</ScaleCrop>
  <HeadingPairs>
    <vt:vector size="6" baseType="variant">
      <vt:variant>
        <vt:lpstr>已用的字体</vt:lpstr>
      </vt:variant>
      <vt:variant>
        <vt:i4>9</vt:i4>
      </vt:variant>
      <vt:variant>
        <vt:lpstr>主题</vt:lpstr>
      </vt:variant>
      <vt:variant>
        <vt:i4>2</vt:i4>
      </vt:variant>
      <vt:variant>
        <vt:lpstr>幻灯片标题</vt:lpstr>
      </vt:variant>
      <vt:variant>
        <vt:i4>65</vt:i4>
      </vt:variant>
    </vt:vector>
  </HeadingPairs>
  <TitlesOfParts>
    <vt:vector size="76" baseType="lpstr">
      <vt:lpstr>等线</vt:lpstr>
      <vt:lpstr>等线 Light</vt:lpstr>
      <vt:lpstr>华文中宋</vt:lpstr>
      <vt:lpstr>微软雅黑</vt:lpstr>
      <vt:lpstr>Arial</vt:lpstr>
      <vt:lpstr>Calibri</vt:lpstr>
      <vt:lpstr>Calibri Light</vt:lpstr>
      <vt:lpstr>Cambria Math</vt:lpstr>
      <vt:lpstr>Times New Roman</vt:lpstr>
      <vt:lpstr>默认设计模板</vt:lpstr>
      <vt:lpstr>自定义设计方案</vt:lpstr>
      <vt:lpstr>PowerPoint 演示文稿</vt:lpstr>
      <vt:lpstr>Outline: Lecture 4: Fourier Series of Continuous-time Signals                                   连续时间信号的傅立叶级数</vt:lpstr>
      <vt:lpstr>Outline: Lecture 4: Fourier Series of Continuous-time Signals</vt:lpstr>
      <vt:lpstr>Time/Frequency Domain</vt:lpstr>
      <vt:lpstr>Time/Frequency Domain</vt:lpstr>
      <vt:lpstr>Time/Frequency Domain</vt:lpstr>
      <vt:lpstr>Time/Frequency Domain</vt:lpstr>
      <vt:lpstr>Time/Frequency Domain</vt:lpstr>
      <vt:lpstr>Time/Frequency Domain</vt:lpstr>
      <vt:lpstr>Time/Frequency Domain</vt:lpstr>
      <vt:lpstr>Time/Frequency Domain</vt:lpstr>
      <vt:lpstr>Outline: Lecture 4: Fourier Series of Continuous-time Signals</vt:lpstr>
      <vt:lpstr>Response of LTI Systems to Exponential Signal LTI系统对指数信号的响应</vt:lpstr>
      <vt:lpstr>Response of LTI Systems to Exponential Signal</vt:lpstr>
      <vt:lpstr>Response of LTI Systems to Exponential Signal</vt:lpstr>
      <vt:lpstr>Response of LTI Systems to Exponential Signal</vt:lpstr>
      <vt:lpstr>Response of LTI Systems to Exponential Signal</vt:lpstr>
      <vt:lpstr>Response of LTI Systems to Exponential Signal</vt:lpstr>
      <vt:lpstr>Response of LTI Systems to Exponential Signal LTI 系统对指数信号的反应 </vt:lpstr>
      <vt:lpstr>Response of LTI Systems to Exponential Signal</vt:lpstr>
      <vt:lpstr>Response of LTI Systems to Exponential Signal</vt:lpstr>
      <vt:lpstr>Response of LTI Systems to Exponential Signal</vt:lpstr>
      <vt:lpstr>Response of LTI Systems to Exponential Signal</vt:lpstr>
      <vt:lpstr>Response of LTI Systems to Exponential Signal</vt:lpstr>
      <vt:lpstr>Outline: Lecture 4: Fourier Series of Continuous-time Signals</vt:lpstr>
      <vt:lpstr>Fourier Series Representation</vt:lpstr>
      <vt:lpstr>Fourier Series Representation</vt:lpstr>
      <vt:lpstr>Fourier Series Representation</vt:lpstr>
      <vt:lpstr>Fourier Series Representation</vt:lpstr>
      <vt:lpstr>Fourier Series Representation</vt:lpstr>
      <vt:lpstr>Fourier Series Representation</vt:lpstr>
      <vt:lpstr>Fourier Series Representation</vt:lpstr>
      <vt:lpstr>Fourier Series Representation</vt:lpstr>
      <vt:lpstr>Fourier Series Representation</vt:lpstr>
      <vt:lpstr>Fourier Series Representation</vt:lpstr>
      <vt:lpstr>Fourier Series Representation</vt:lpstr>
      <vt:lpstr>Fourier Series Representation</vt:lpstr>
      <vt:lpstr>Fourier Series Representation</vt:lpstr>
      <vt:lpstr>Fourier Series Representation</vt:lpstr>
      <vt:lpstr>Fourier Series Representation</vt:lpstr>
      <vt:lpstr>Fourier Series Representation</vt:lpstr>
      <vt:lpstr>Fourier Series Representation</vt:lpstr>
      <vt:lpstr>Outline: Lecture 4: Fourier Series of Continuous-time Signals</vt:lpstr>
      <vt:lpstr>Convergence Issue</vt:lpstr>
      <vt:lpstr>Convergence Issue</vt:lpstr>
      <vt:lpstr>Convergence Issue</vt:lpstr>
      <vt:lpstr>Convergence Issue</vt:lpstr>
      <vt:lpstr>Convergence Issue</vt:lpstr>
      <vt:lpstr>Convergence Issue（收敛问题）</vt:lpstr>
      <vt:lpstr>Convergence Issue收敛性问题</vt:lpstr>
      <vt:lpstr>Convergence Issue</vt:lpstr>
      <vt:lpstr>Outline: Lecture 4: Fourier Series of Continuous-time Signals</vt:lpstr>
      <vt:lpstr>Fourier Series Properties傅里叶级数的性质</vt:lpstr>
      <vt:lpstr>Fourier Series Properties</vt:lpstr>
      <vt:lpstr>Fourier Series Properties</vt:lpstr>
      <vt:lpstr>Fourier Series Properties</vt:lpstr>
      <vt:lpstr>Fourier Series Properties</vt:lpstr>
      <vt:lpstr>Fourier Series Properties</vt:lpstr>
      <vt:lpstr>Fourier Series Properties</vt:lpstr>
      <vt:lpstr>Fourier Series Properties</vt:lpstr>
      <vt:lpstr>Fourier Series Properties</vt:lpstr>
      <vt:lpstr>Fourier Series Properties</vt:lpstr>
      <vt:lpstr>Fourier Series Properties</vt:lpstr>
      <vt:lpstr>Fourier Series Properties</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知识工程与机器学习</dc:title>
  <dc:creator>biubiu</dc:creator>
  <cp:lastModifiedBy>1649220316@qq.com</cp:lastModifiedBy>
  <cp:revision>606</cp:revision>
  <dcterms:created xsi:type="dcterms:W3CDTF">2018-10-18T11:34:23Z</dcterms:created>
  <dcterms:modified xsi:type="dcterms:W3CDTF">2021-11-18T01:09:57Z</dcterms:modified>
</cp:coreProperties>
</file>